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1">
                <a:solidFill>
                  <a:srgbClr val="FF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1">
                <a:solidFill>
                  <a:srgbClr val="FF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1">
                <a:solidFill>
                  <a:srgbClr val="FF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1">
                <a:solidFill>
                  <a:srgbClr val="FF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360" y="-119380"/>
            <a:ext cx="8971279" cy="1400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1">
                <a:solidFill>
                  <a:srgbClr val="FF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39900" y="1799590"/>
            <a:ext cx="5864859" cy="1995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5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4.png"/><Relationship Id="rId2" Type="http://schemas.openxmlformats.org/officeDocument/2006/relationships/image" Target="../media/image30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2.png"/><Relationship Id="rId7" Type="http://schemas.openxmlformats.org/officeDocument/2006/relationships/image" Target="../media/image4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8.png"/><Relationship Id="rId10" Type="http://schemas.openxmlformats.org/officeDocument/2006/relationships/image" Target="../media/image33.png"/><Relationship Id="rId4" Type="http://schemas.openxmlformats.org/officeDocument/2006/relationships/image" Target="../media/image47.png"/><Relationship Id="rId9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3.png"/><Relationship Id="rId7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7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42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61.png"/><Relationship Id="rId10" Type="http://schemas.openxmlformats.org/officeDocument/2006/relationships/image" Target="../media/image64.png"/><Relationship Id="rId4" Type="http://schemas.openxmlformats.org/officeDocument/2006/relationships/image" Target="../media/image57.png"/><Relationship Id="rId9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ha.gov/SLTC/etools/logging/mainpage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hyperlink" Target="http://upload.wikimedia.org/wikipedia/commons/thumb/6/62/Anchor_pictogram.svg/251px-Anchor_pictogram.svg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0040" rIns="0" bIns="0" rtlCol="0">
            <a:spAutoFit/>
          </a:bodyPr>
          <a:lstStyle/>
          <a:p>
            <a:pPr marL="97472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The</a:t>
            </a:r>
            <a:r>
              <a:rPr spc="-9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Craft</a:t>
            </a:r>
            <a:r>
              <a:rPr spc="-9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of</a:t>
            </a:r>
            <a:r>
              <a:rPr spc="-9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Tree</a:t>
            </a:r>
            <a:r>
              <a:rPr spc="-10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Felling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30600" y="3729990"/>
            <a:ext cx="1835150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Alan</a:t>
            </a:r>
            <a:r>
              <a:rPr sz="24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Hale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pc="-65" dirty="0">
                <a:solidFill>
                  <a:srgbClr val="0000FF"/>
                </a:solidFill>
                <a:latin typeface="Arial"/>
                <a:cs typeface="Arial"/>
              </a:rPr>
              <a:t>June</a:t>
            </a:r>
            <a:r>
              <a:rPr sz="24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20</a:t>
            </a:r>
            <a:r>
              <a:rPr lang="en-US" sz="2400" b="1" spc="-20" dirty="0">
                <a:solidFill>
                  <a:srgbClr val="0000FF"/>
                </a:solidFill>
                <a:latin typeface="Arial"/>
                <a:cs typeface="Arial"/>
              </a:rPr>
              <a:t>24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5367020"/>
            <a:ext cx="1885950" cy="14147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9900" y="5041900"/>
            <a:ext cx="1936750" cy="14541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6390" y="1151889"/>
            <a:ext cx="2219959" cy="166496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43140" y="3378200"/>
            <a:ext cx="1643379" cy="29083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86859" y="1151889"/>
            <a:ext cx="2390140" cy="179451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84800" y="3124200"/>
            <a:ext cx="1784350" cy="13385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49850" y="5040629"/>
            <a:ext cx="1993900" cy="149606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1959" y="3561079"/>
            <a:ext cx="2197100" cy="16484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3850" y="1151889"/>
            <a:ext cx="1647189" cy="21971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90750" y="1151889"/>
            <a:ext cx="165735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3473" y="5199153"/>
            <a:ext cx="2177415" cy="747395"/>
            <a:chOff x="393473" y="5199153"/>
            <a:chExt cx="2177415" cy="747395"/>
          </a:xfrm>
        </p:grpSpPr>
        <p:sp>
          <p:nvSpPr>
            <p:cNvPr id="3" name="object 3"/>
            <p:cNvSpPr/>
            <p:nvPr/>
          </p:nvSpPr>
          <p:spPr>
            <a:xfrm>
              <a:off x="407669" y="5927089"/>
              <a:ext cx="2148840" cy="5080"/>
            </a:xfrm>
            <a:custGeom>
              <a:avLst/>
              <a:gdLst/>
              <a:ahLst/>
              <a:cxnLst/>
              <a:rect l="l" t="t" r="r" b="b"/>
              <a:pathLst>
                <a:path w="2148840" h="5079">
                  <a:moveTo>
                    <a:pt x="0" y="0"/>
                  </a:moveTo>
                  <a:lnTo>
                    <a:pt x="2148840" y="508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4839" y="5213349"/>
              <a:ext cx="420370" cy="711200"/>
            </a:xfrm>
            <a:custGeom>
              <a:avLst/>
              <a:gdLst/>
              <a:ahLst/>
              <a:cxnLst/>
              <a:rect l="l" t="t" r="r" b="b"/>
              <a:pathLst>
                <a:path w="420369" h="711200">
                  <a:moveTo>
                    <a:pt x="0" y="711200"/>
                  </a:moveTo>
                  <a:lnTo>
                    <a:pt x="74389" y="675711"/>
                  </a:lnTo>
                  <a:lnTo>
                    <a:pt x="126912" y="649306"/>
                  </a:lnTo>
                  <a:lnTo>
                    <a:pt x="161948" y="630155"/>
                  </a:lnTo>
                  <a:lnTo>
                    <a:pt x="197076" y="606298"/>
                  </a:lnTo>
                  <a:lnTo>
                    <a:pt x="214811" y="589508"/>
                  </a:lnTo>
                  <a:lnTo>
                    <a:pt x="228105" y="579189"/>
                  </a:lnTo>
                  <a:lnTo>
                    <a:pt x="287551" y="522186"/>
                  </a:lnTo>
                  <a:lnTo>
                    <a:pt x="318128" y="482211"/>
                  </a:lnTo>
                  <a:lnTo>
                    <a:pt x="342852" y="443982"/>
                  </a:lnTo>
                  <a:lnTo>
                    <a:pt x="362653" y="406255"/>
                  </a:lnTo>
                  <a:lnTo>
                    <a:pt x="378461" y="367786"/>
                  </a:lnTo>
                  <a:lnTo>
                    <a:pt x="391207" y="327330"/>
                  </a:lnTo>
                  <a:lnTo>
                    <a:pt x="401819" y="283645"/>
                  </a:lnTo>
                  <a:lnTo>
                    <a:pt x="411230" y="235486"/>
                  </a:lnTo>
                  <a:lnTo>
                    <a:pt x="420369" y="181609"/>
                  </a:lnTo>
                  <a:lnTo>
                    <a:pt x="420369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0641" y="5199163"/>
              <a:ext cx="448945" cy="739775"/>
            </a:xfrm>
            <a:custGeom>
              <a:avLst/>
              <a:gdLst/>
              <a:ahLst/>
              <a:cxnLst/>
              <a:rect l="l" t="t" r="r" b="b"/>
              <a:pathLst>
                <a:path w="448944" h="739775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448944" h="739775">
                  <a:moveTo>
                    <a:pt x="448754" y="725385"/>
                  </a:moveTo>
                  <a:lnTo>
                    <a:pt x="444601" y="715352"/>
                  </a:lnTo>
                  <a:lnTo>
                    <a:pt x="434568" y="711200"/>
                  </a:lnTo>
                  <a:lnTo>
                    <a:pt x="424522" y="715352"/>
                  </a:lnTo>
                  <a:lnTo>
                    <a:pt x="420370" y="725385"/>
                  </a:lnTo>
                  <a:lnTo>
                    <a:pt x="424522" y="735431"/>
                  </a:lnTo>
                  <a:lnTo>
                    <a:pt x="434568" y="739584"/>
                  </a:lnTo>
                  <a:lnTo>
                    <a:pt x="444601" y="735431"/>
                  </a:lnTo>
                  <a:lnTo>
                    <a:pt x="448754" y="7253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47850" y="5386069"/>
              <a:ext cx="411480" cy="538480"/>
            </a:xfrm>
            <a:custGeom>
              <a:avLst/>
              <a:gdLst/>
              <a:ahLst/>
              <a:cxnLst/>
              <a:rect l="l" t="t" r="r" b="b"/>
              <a:pathLst>
                <a:path w="411480" h="538479">
                  <a:moveTo>
                    <a:pt x="411480" y="538479"/>
                  </a:moveTo>
                  <a:lnTo>
                    <a:pt x="372157" y="522369"/>
                  </a:lnTo>
                  <a:lnTo>
                    <a:pt x="338196" y="512045"/>
                  </a:lnTo>
                  <a:lnTo>
                    <a:pt x="304165" y="501649"/>
                  </a:lnTo>
                  <a:lnTo>
                    <a:pt x="264630" y="485328"/>
                  </a:lnTo>
                  <a:lnTo>
                    <a:pt x="214159" y="457223"/>
                  </a:lnTo>
                  <a:lnTo>
                    <a:pt x="147319" y="411479"/>
                  </a:lnTo>
                  <a:lnTo>
                    <a:pt x="116010" y="372909"/>
                  </a:lnTo>
                  <a:lnTo>
                    <a:pt x="88851" y="337161"/>
                  </a:lnTo>
                  <a:lnTo>
                    <a:pt x="65663" y="302259"/>
                  </a:lnTo>
                  <a:lnTo>
                    <a:pt x="46270" y="266229"/>
                  </a:lnTo>
                  <a:lnTo>
                    <a:pt x="30493" y="227094"/>
                  </a:lnTo>
                  <a:lnTo>
                    <a:pt x="18156" y="182879"/>
                  </a:lnTo>
                  <a:lnTo>
                    <a:pt x="9079" y="131609"/>
                  </a:lnTo>
                  <a:lnTo>
                    <a:pt x="3087" y="71308"/>
                  </a:lnTo>
                  <a:lnTo>
                    <a:pt x="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33651" y="5371883"/>
              <a:ext cx="440055" cy="567055"/>
            </a:xfrm>
            <a:custGeom>
              <a:avLst/>
              <a:gdLst/>
              <a:ahLst/>
              <a:cxnLst/>
              <a:rect l="l" t="t" r="r" b="b"/>
              <a:pathLst>
                <a:path w="440055" h="567054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440055" h="567054">
                  <a:moveTo>
                    <a:pt x="439864" y="552665"/>
                  </a:moveTo>
                  <a:lnTo>
                    <a:pt x="435711" y="542632"/>
                  </a:lnTo>
                  <a:lnTo>
                    <a:pt x="425678" y="538480"/>
                  </a:lnTo>
                  <a:lnTo>
                    <a:pt x="415632" y="542632"/>
                  </a:lnTo>
                  <a:lnTo>
                    <a:pt x="411480" y="552665"/>
                  </a:lnTo>
                  <a:lnTo>
                    <a:pt x="415632" y="562711"/>
                  </a:lnTo>
                  <a:lnTo>
                    <a:pt x="425678" y="566864"/>
                  </a:lnTo>
                  <a:lnTo>
                    <a:pt x="435711" y="562711"/>
                  </a:lnTo>
                  <a:lnTo>
                    <a:pt x="439864" y="5526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8859" y="5213349"/>
              <a:ext cx="811530" cy="184150"/>
            </a:xfrm>
            <a:custGeom>
              <a:avLst/>
              <a:gdLst/>
              <a:ahLst/>
              <a:cxnLst/>
              <a:rect l="l" t="t" r="r" b="b"/>
              <a:pathLst>
                <a:path w="811530" h="184150">
                  <a:moveTo>
                    <a:pt x="811529" y="184150"/>
                  </a:moveTo>
                  <a:lnTo>
                    <a:pt x="584200" y="179069"/>
                  </a:lnTo>
                </a:path>
                <a:path w="811530" h="184150">
                  <a:moveTo>
                    <a:pt x="0" y="0"/>
                  </a:moveTo>
                  <a:lnTo>
                    <a:pt x="410209" y="635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40179" y="5214619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168909" y="0"/>
                  </a:moveTo>
                  <a:lnTo>
                    <a:pt x="0" y="0"/>
                  </a:lnTo>
                  <a:lnTo>
                    <a:pt x="0" y="182879"/>
                  </a:lnTo>
                  <a:lnTo>
                    <a:pt x="83819" y="182879"/>
                  </a:lnTo>
                  <a:lnTo>
                    <a:pt x="168909" y="182879"/>
                  </a:lnTo>
                  <a:lnTo>
                    <a:pt x="16890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40179" y="5214619"/>
              <a:ext cx="168910" cy="182880"/>
            </a:xfrm>
            <a:custGeom>
              <a:avLst/>
              <a:gdLst/>
              <a:ahLst/>
              <a:cxnLst/>
              <a:rect l="l" t="t" r="r" b="b"/>
              <a:pathLst>
                <a:path w="168909" h="182879">
                  <a:moveTo>
                    <a:pt x="83819" y="182879"/>
                  </a:moveTo>
                  <a:lnTo>
                    <a:pt x="0" y="182879"/>
                  </a:lnTo>
                  <a:lnTo>
                    <a:pt x="0" y="0"/>
                  </a:lnTo>
                  <a:lnTo>
                    <a:pt x="168909" y="0"/>
                  </a:lnTo>
                  <a:lnTo>
                    <a:pt x="168909" y="182879"/>
                  </a:lnTo>
                  <a:lnTo>
                    <a:pt x="83819" y="182879"/>
                  </a:lnTo>
                  <a:close/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060723" y="5135653"/>
            <a:ext cx="2176145" cy="737235"/>
            <a:chOff x="5060723" y="5135653"/>
            <a:chExt cx="2176145" cy="737235"/>
          </a:xfrm>
        </p:grpSpPr>
        <p:sp>
          <p:nvSpPr>
            <p:cNvPr id="12" name="object 12"/>
            <p:cNvSpPr/>
            <p:nvPr/>
          </p:nvSpPr>
          <p:spPr>
            <a:xfrm>
              <a:off x="5074919" y="5853429"/>
              <a:ext cx="2147570" cy="5080"/>
            </a:xfrm>
            <a:custGeom>
              <a:avLst/>
              <a:gdLst/>
              <a:ahLst/>
              <a:cxnLst/>
              <a:rect l="l" t="t" r="r" b="b"/>
              <a:pathLst>
                <a:path w="2147570" h="5079">
                  <a:moveTo>
                    <a:pt x="0" y="0"/>
                  </a:moveTo>
                  <a:lnTo>
                    <a:pt x="2147570" y="508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90819" y="5224779"/>
              <a:ext cx="420370" cy="627380"/>
            </a:xfrm>
            <a:custGeom>
              <a:avLst/>
              <a:gdLst/>
              <a:ahLst/>
              <a:cxnLst/>
              <a:rect l="l" t="t" r="r" b="b"/>
              <a:pathLst>
                <a:path w="420370" h="627379">
                  <a:moveTo>
                    <a:pt x="0" y="627380"/>
                  </a:moveTo>
                  <a:lnTo>
                    <a:pt x="74431" y="596264"/>
                  </a:lnTo>
                  <a:lnTo>
                    <a:pt x="127059" y="572998"/>
                  </a:lnTo>
                  <a:lnTo>
                    <a:pt x="162230" y="556024"/>
                  </a:lnTo>
                  <a:lnTo>
                    <a:pt x="197599" y="534725"/>
                  </a:lnTo>
                  <a:lnTo>
                    <a:pt x="206492" y="527285"/>
                  </a:lnTo>
                  <a:lnTo>
                    <a:pt x="215323" y="519907"/>
                  </a:lnTo>
                  <a:lnTo>
                    <a:pt x="228439" y="511034"/>
                  </a:lnTo>
                  <a:lnTo>
                    <a:pt x="250189" y="499110"/>
                  </a:lnTo>
                  <a:lnTo>
                    <a:pt x="291725" y="456460"/>
                  </a:lnTo>
                  <a:lnTo>
                    <a:pt x="324822" y="416996"/>
                  </a:lnTo>
                  <a:lnTo>
                    <a:pt x="350805" y="379139"/>
                  </a:lnTo>
                  <a:lnTo>
                    <a:pt x="370998" y="341312"/>
                  </a:lnTo>
                  <a:lnTo>
                    <a:pt x="386727" y="301937"/>
                  </a:lnTo>
                  <a:lnTo>
                    <a:pt x="399315" y="259437"/>
                  </a:lnTo>
                  <a:lnTo>
                    <a:pt x="410088" y="212233"/>
                  </a:lnTo>
                  <a:lnTo>
                    <a:pt x="420369" y="158750"/>
                  </a:lnTo>
                  <a:lnTo>
                    <a:pt x="420369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76621" y="5210593"/>
              <a:ext cx="448945" cy="655955"/>
            </a:xfrm>
            <a:custGeom>
              <a:avLst/>
              <a:gdLst/>
              <a:ahLst/>
              <a:cxnLst/>
              <a:rect l="l" t="t" r="r" b="b"/>
              <a:pathLst>
                <a:path w="448945" h="655954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448945" h="655954">
                  <a:moveTo>
                    <a:pt x="448754" y="641565"/>
                  </a:moveTo>
                  <a:lnTo>
                    <a:pt x="444601" y="631532"/>
                  </a:lnTo>
                  <a:lnTo>
                    <a:pt x="434568" y="627380"/>
                  </a:lnTo>
                  <a:lnTo>
                    <a:pt x="424522" y="631532"/>
                  </a:lnTo>
                  <a:lnTo>
                    <a:pt x="420370" y="641565"/>
                  </a:lnTo>
                  <a:lnTo>
                    <a:pt x="424522" y="651611"/>
                  </a:lnTo>
                  <a:lnTo>
                    <a:pt x="434568" y="655764"/>
                  </a:lnTo>
                  <a:lnTo>
                    <a:pt x="444601" y="651611"/>
                  </a:lnTo>
                  <a:lnTo>
                    <a:pt x="448754" y="6415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13829" y="5240019"/>
              <a:ext cx="411480" cy="610870"/>
            </a:xfrm>
            <a:custGeom>
              <a:avLst/>
              <a:gdLst/>
              <a:ahLst/>
              <a:cxnLst/>
              <a:rect l="l" t="t" r="r" b="b"/>
              <a:pathLst>
                <a:path w="411479" h="610870">
                  <a:moveTo>
                    <a:pt x="411479" y="610869"/>
                  </a:moveTo>
                  <a:lnTo>
                    <a:pt x="376916" y="594922"/>
                  </a:lnTo>
                  <a:lnTo>
                    <a:pt x="347083" y="584529"/>
                  </a:lnTo>
                  <a:lnTo>
                    <a:pt x="318473" y="575446"/>
                  </a:lnTo>
                  <a:lnTo>
                    <a:pt x="287575" y="563431"/>
                  </a:lnTo>
                  <a:lnTo>
                    <a:pt x="250878" y="544241"/>
                  </a:lnTo>
                  <a:lnTo>
                    <a:pt x="204873" y="513631"/>
                  </a:lnTo>
                  <a:lnTo>
                    <a:pt x="146050" y="467359"/>
                  </a:lnTo>
                  <a:lnTo>
                    <a:pt x="117683" y="428076"/>
                  </a:lnTo>
                  <a:lnTo>
                    <a:pt x="92699" y="391444"/>
                  </a:lnTo>
                  <a:lnTo>
                    <a:pt x="70977" y="355848"/>
                  </a:lnTo>
                  <a:lnTo>
                    <a:pt x="52395" y="319674"/>
                  </a:lnTo>
                  <a:lnTo>
                    <a:pt x="36829" y="281304"/>
                  </a:lnTo>
                  <a:lnTo>
                    <a:pt x="24160" y="239125"/>
                  </a:lnTo>
                  <a:lnTo>
                    <a:pt x="14264" y="191521"/>
                  </a:lnTo>
                  <a:lnTo>
                    <a:pt x="7020" y="136875"/>
                  </a:lnTo>
                  <a:lnTo>
                    <a:pt x="2306" y="73573"/>
                  </a:lnTo>
                  <a:lnTo>
                    <a:pt x="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99631" y="5225833"/>
              <a:ext cx="440055" cy="640715"/>
            </a:xfrm>
            <a:custGeom>
              <a:avLst/>
              <a:gdLst/>
              <a:ahLst/>
              <a:cxnLst/>
              <a:rect l="l" t="t" r="r" b="b"/>
              <a:pathLst>
                <a:path w="440054" h="640714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440054" h="640714">
                  <a:moveTo>
                    <a:pt x="439864" y="626325"/>
                  </a:moveTo>
                  <a:lnTo>
                    <a:pt x="435711" y="616292"/>
                  </a:lnTo>
                  <a:lnTo>
                    <a:pt x="425678" y="612140"/>
                  </a:lnTo>
                  <a:lnTo>
                    <a:pt x="415632" y="616292"/>
                  </a:lnTo>
                  <a:lnTo>
                    <a:pt x="411480" y="626325"/>
                  </a:lnTo>
                  <a:lnTo>
                    <a:pt x="415632" y="636371"/>
                  </a:lnTo>
                  <a:lnTo>
                    <a:pt x="425678" y="640524"/>
                  </a:lnTo>
                  <a:lnTo>
                    <a:pt x="435711" y="636371"/>
                  </a:lnTo>
                  <a:lnTo>
                    <a:pt x="439864" y="6263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03569" y="5232399"/>
              <a:ext cx="812800" cy="16510"/>
            </a:xfrm>
            <a:custGeom>
              <a:avLst/>
              <a:gdLst/>
              <a:ahLst/>
              <a:cxnLst/>
              <a:rect l="l" t="t" r="r" b="b"/>
              <a:pathLst>
                <a:path w="812800" h="16510">
                  <a:moveTo>
                    <a:pt x="812800" y="16509"/>
                  </a:moveTo>
                  <a:lnTo>
                    <a:pt x="585469" y="11430"/>
                  </a:lnTo>
                </a:path>
                <a:path w="812800" h="16510">
                  <a:moveTo>
                    <a:pt x="0" y="0"/>
                  </a:moveTo>
                  <a:lnTo>
                    <a:pt x="411479" y="635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06159" y="5149849"/>
              <a:ext cx="168910" cy="180340"/>
            </a:xfrm>
            <a:custGeom>
              <a:avLst/>
              <a:gdLst/>
              <a:ahLst/>
              <a:cxnLst/>
              <a:rect l="l" t="t" r="r" b="b"/>
              <a:pathLst>
                <a:path w="168910" h="180339">
                  <a:moveTo>
                    <a:pt x="168910" y="0"/>
                  </a:moveTo>
                  <a:lnTo>
                    <a:pt x="0" y="0"/>
                  </a:lnTo>
                  <a:lnTo>
                    <a:pt x="0" y="180340"/>
                  </a:lnTo>
                  <a:lnTo>
                    <a:pt x="83819" y="180340"/>
                  </a:lnTo>
                  <a:lnTo>
                    <a:pt x="168910" y="180340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06159" y="5149849"/>
              <a:ext cx="168910" cy="180340"/>
            </a:xfrm>
            <a:custGeom>
              <a:avLst/>
              <a:gdLst/>
              <a:ahLst/>
              <a:cxnLst/>
              <a:rect l="l" t="t" r="r" b="b"/>
              <a:pathLst>
                <a:path w="168910" h="180339">
                  <a:moveTo>
                    <a:pt x="83819" y="180340"/>
                  </a:moveTo>
                  <a:lnTo>
                    <a:pt x="0" y="180340"/>
                  </a:lnTo>
                  <a:lnTo>
                    <a:pt x="0" y="0"/>
                  </a:lnTo>
                  <a:lnTo>
                    <a:pt x="168910" y="0"/>
                  </a:lnTo>
                  <a:lnTo>
                    <a:pt x="168910" y="180340"/>
                  </a:lnTo>
                  <a:lnTo>
                    <a:pt x="83819" y="180340"/>
                  </a:lnTo>
                  <a:close/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3110003" y="1433603"/>
            <a:ext cx="1290955" cy="4515485"/>
            <a:chOff x="3110003" y="1433603"/>
            <a:chExt cx="1290955" cy="4515485"/>
          </a:xfrm>
        </p:grpSpPr>
        <p:sp>
          <p:nvSpPr>
            <p:cNvPr id="21" name="object 21"/>
            <p:cNvSpPr/>
            <p:nvPr/>
          </p:nvSpPr>
          <p:spPr>
            <a:xfrm>
              <a:off x="3124200" y="5932170"/>
              <a:ext cx="1262380" cy="2540"/>
            </a:xfrm>
            <a:custGeom>
              <a:avLst/>
              <a:gdLst/>
              <a:ahLst/>
              <a:cxnLst/>
              <a:rect l="l" t="t" r="r" b="b"/>
              <a:pathLst>
                <a:path w="1262379" h="2539">
                  <a:moveTo>
                    <a:pt x="0" y="0"/>
                  </a:moveTo>
                  <a:lnTo>
                    <a:pt x="1262379" y="253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97860" y="5300980"/>
              <a:ext cx="293370" cy="627380"/>
            </a:xfrm>
            <a:custGeom>
              <a:avLst/>
              <a:gdLst/>
              <a:ahLst/>
              <a:cxnLst/>
              <a:rect l="l" t="t" r="r" b="b"/>
              <a:pathLst>
                <a:path w="293370" h="627379">
                  <a:moveTo>
                    <a:pt x="0" y="627380"/>
                  </a:moveTo>
                  <a:lnTo>
                    <a:pt x="63825" y="588950"/>
                  </a:lnTo>
                  <a:lnTo>
                    <a:pt x="103947" y="562850"/>
                  </a:lnTo>
                  <a:lnTo>
                    <a:pt x="138937" y="534133"/>
                  </a:lnTo>
                  <a:lnTo>
                    <a:pt x="146734" y="524761"/>
                  </a:lnTo>
                  <a:lnTo>
                    <a:pt x="156687" y="514213"/>
                  </a:lnTo>
                  <a:lnTo>
                    <a:pt x="207595" y="450668"/>
                  </a:lnTo>
                  <a:lnTo>
                    <a:pt x="232554" y="406114"/>
                  </a:lnTo>
                  <a:lnTo>
                    <a:pt x="251471" y="363116"/>
                  </a:lnTo>
                  <a:lnTo>
                    <a:pt x="265678" y="319340"/>
                  </a:lnTo>
                  <a:lnTo>
                    <a:pt x="276508" y="272453"/>
                  </a:lnTo>
                  <a:lnTo>
                    <a:pt x="285294" y="220124"/>
                  </a:lnTo>
                  <a:lnTo>
                    <a:pt x="293369" y="160020"/>
                  </a:lnTo>
                  <a:lnTo>
                    <a:pt x="293369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83661" y="5286794"/>
              <a:ext cx="321945" cy="655955"/>
            </a:xfrm>
            <a:custGeom>
              <a:avLst/>
              <a:gdLst/>
              <a:ahLst/>
              <a:cxnLst/>
              <a:rect l="l" t="t" r="r" b="b"/>
              <a:pathLst>
                <a:path w="321945" h="655954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321945" h="655954">
                  <a:moveTo>
                    <a:pt x="321754" y="641565"/>
                  </a:moveTo>
                  <a:lnTo>
                    <a:pt x="317601" y="631532"/>
                  </a:lnTo>
                  <a:lnTo>
                    <a:pt x="307568" y="627380"/>
                  </a:lnTo>
                  <a:lnTo>
                    <a:pt x="297522" y="631532"/>
                  </a:lnTo>
                  <a:lnTo>
                    <a:pt x="293370" y="641565"/>
                  </a:lnTo>
                  <a:lnTo>
                    <a:pt x="297522" y="651611"/>
                  </a:lnTo>
                  <a:lnTo>
                    <a:pt x="307568" y="655764"/>
                  </a:lnTo>
                  <a:lnTo>
                    <a:pt x="317601" y="651611"/>
                  </a:lnTo>
                  <a:lnTo>
                    <a:pt x="321754" y="6415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51300" y="5316220"/>
              <a:ext cx="288290" cy="612140"/>
            </a:xfrm>
            <a:custGeom>
              <a:avLst/>
              <a:gdLst/>
              <a:ahLst/>
              <a:cxnLst/>
              <a:rect l="l" t="t" r="r" b="b"/>
              <a:pathLst>
                <a:path w="288289" h="612139">
                  <a:moveTo>
                    <a:pt x="288289" y="612139"/>
                  </a:moveTo>
                  <a:lnTo>
                    <a:pt x="260444" y="593654"/>
                  </a:lnTo>
                  <a:lnTo>
                    <a:pt x="236549" y="581942"/>
                  </a:lnTo>
                  <a:lnTo>
                    <a:pt x="212725" y="570229"/>
                  </a:lnTo>
                  <a:lnTo>
                    <a:pt x="149765" y="519712"/>
                  </a:lnTo>
                  <a:lnTo>
                    <a:pt x="102870" y="467359"/>
                  </a:lnTo>
                  <a:lnTo>
                    <a:pt x="82776" y="428076"/>
                  </a:lnTo>
                  <a:lnTo>
                    <a:pt x="65105" y="391444"/>
                  </a:lnTo>
                  <a:lnTo>
                    <a:pt x="49766" y="355848"/>
                  </a:lnTo>
                  <a:lnTo>
                    <a:pt x="36667" y="319674"/>
                  </a:lnTo>
                  <a:lnTo>
                    <a:pt x="25717" y="281304"/>
                  </a:lnTo>
                  <a:lnTo>
                    <a:pt x="16824" y="239125"/>
                  </a:lnTo>
                  <a:lnTo>
                    <a:pt x="9898" y="191521"/>
                  </a:lnTo>
                  <a:lnTo>
                    <a:pt x="4846" y="136875"/>
                  </a:lnTo>
                  <a:lnTo>
                    <a:pt x="1577" y="73573"/>
                  </a:lnTo>
                  <a:lnTo>
                    <a:pt x="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37101" y="5302033"/>
              <a:ext cx="316865" cy="640715"/>
            </a:xfrm>
            <a:custGeom>
              <a:avLst/>
              <a:gdLst/>
              <a:ahLst/>
              <a:cxnLst/>
              <a:rect l="l" t="t" r="r" b="b"/>
              <a:pathLst>
                <a:path w="316864" h="640714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316864" h="640714">
                  <a:moveTo>
                    <a:pt x="316674" y="626325"/>
                  </a:moveTo>
                  <a:lnTo>
                    <a:pt x="312521" y="616292"/>
                  </a:lnTo>
                  <a:lnTo>
                    <a:pt x="302488" y="612140"/>
                  </a:lnTo>
                  <a:lnTo>
                    <a:pt x="292442" y="616292"/>
                  </a:lnTo>
                  <a:lnTo>
                    <a:pt x="288290" y="626325"/>
                  </a:lnTo>
                  <a:lnTo>
                    <a:pt x="292442" y="636371"/>
                  </a:lnTo>
                  <a:lnTo>
                    <a:pt x="302488" y="640524"/>
                  </a:lnTo>
                  <a:lnTo>
                    <a:pt x="312521" y="636371"/>
                  </a:lnTo>
                  <a:lnTo>
                    <a:pt x="316674" y="6263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88690" y="1447799"/>
              <a:ext cx="562610" cy="3864610"/>
            </a:xfrm>
            <a:custGeom>
              <a:avLst/>
              <a:gdLst/>
              <a:ahLst/>
              <a:cxnLst/>
              <a:rect l="l" t="t" r="r" b="b"/>
              <a:pathLst>
                <a:path w="562610" h="3864610">
                  <a:moveTo>
                    <a:pt x="1270" y="0"/>
                  </a:moveTo>
                  <a:lnTo>
                    <a:pt x="0" y="3864610"/>
                  </a:lnTo>
                </a:path>
                <a:path w="562610" h="3864610">
                  <a:moveTo>
                    <a:pt x="562610" y="0"/>
                  </a:moveTo>
                  <a:lnTo>
                    <a:pt x="562610" y="386461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5151120" y="4378959"/>
            <a:ext cx="2393950" cy="100330"/>
          </a:xfrm>
          <a:custGeom>
            <a:avLst/>
            <a:gdLst/>
            <a:ahLst/>
            <a:cxnLst/>
            <a:rect l="l" t="t" r="r" b="b"/>
            <a:pathLst>
              <a:path w="2393950" h="100329">
                <a:moveTo>
                  <a:pt x="0" y="100329"/>
                </a:moveTo>
                <a:lnTo>
                  <a:pt x="239395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72100" y="5041900"/>
            <a:ext cx="2270760" cy="185420"/>
          </a:xfrm>
          <a:custGeom>
            <a:avLst/>
            <a:gdLst/>
            <a:ahLst/>
            <a:cxnLst/>
            <a:rect l="l" t="t" r="r" b="b"/>
            <a:pathLst>
              <a:path w="2270759" h="185420">
                <a:moveTo>
                  <a:pt x="0" y="185419"/>
                </a:moveTo>
                <a:lnTo>
                  <a:pt x="2270759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5051833" y="4460013"/>
            <a:ext cx="340995" cy="779145"/>
            <a:chOff x="5051833" y="4460013"/>
            <a:chExt cx="340995" cy="779145"/>
          </a:xfrm>
        </p:grpSpPr>
        <p:sp>
          <p:nvSpPr>
            <p:cNvPr id="30" name="object 30"/>
            <p:cNvSpPr/>
            <p:nvPr/>
          </p:nvSpPr>
          <p:spPr>
            <a:xfrm>
              <a:off x="5161279" y="4474210"/>
              <a:ext cx="12700" cy="402590"/>
            </a:xfrm>
            <a:custGeom>
              <a:avLst/>
              <a:gdLst/>
              <a:ahLst/>
              <a:cxnLst/>
              <a:rect l="l" t="t" r="r" b="b"/>
              <a:pathLst>
                <a:path w="12700" h="402589">
                  <a:moveTo>
                    <a:pt x="0" y="0"/>
                  </a:moveTo>
                  <a:lnTo>
                    <a:pt x="12700" y="40258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1833" y="4863873"/>
              <a:ext cx="340813" cy="37510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7767093" y="1366293"/>
            <a:ext cx="1290955" cy="4514215"/>
            <a:chOff x="7767093" y="1366293"/>
            <a:chExt cx="1290955" cy="4514215"/>
          </a:xfrm>
        </p:grpSpPr>
        <p:sp>
          <p:nvSpPr>
            <p:cNvPr id="33" name="object 33"/>
            <p:cNvSpPr/>
            <p:nvPr/>
          </p:nvSpPr>
          <p:spPr>
            <a:xfrm>
              <a:off x="7781290" y="5864860"/>
              <a:ext cx="1262380" cy="1270"/>
            </a:xfrm>
            <a:custGeom>
              <a:avLst/>
              <a:gdLst/>
              <a:ahLst/>
              <a:cxnLst/>
              <a:rect l="l" t="t" r="r" b="b"/>
              <a:pathLst>
                <a:path w="1262379" h="1270">
                  <a:moveTo>
                    <a:pt x="0" y="0"/>
                  </a:moveTo>
                  <a:lnTo>
                    <a:pt x="1262379" y="126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854950" y="5232400"/>
              <a:ext cx="294640" cy="626110"/>
            </a:xfrm>
            <a:custGeom>
              <a:avLst/>
              <a:gdLst/>
              <a:ahLst/>
              <a:cxnLst/>
              <a:rect l="l" t="t" r="r" b="b"/>
              <a:pathLst>
                <a:path w="294640" h="626110">
                  <a:moveTo>
                    <a:pt x="0" y="626110"/>
                  </a:moveTo>
                  <a:lnTo>
                    <a:pt x="64225" y="587680"/>
                  </a:lnTo>
                  <a:lnTo>
                    <a:pt x="104502" y="561580"/>
                  </a:lnTo>
                  <a:lnTo>
                    <a:pt x="139337" y="532863"/>
                  </a:lnTo>
                  <a:lnTo>
                    <a:pt x="146957" y="523491"/>
                  </a:lnTo>
                  <a:lnTo>
                    <a:pt x="156754" y="512943"/>
                  </a:lnTo>
                  <a:lnTo>
                    <a:pt x="207998" y="449868"/>
                  </a:lnTo>
                  <a:lnTo>
                    <a:pt x="233139" y="405652"/>
                  </a:lnTo>
                  <a:lnTo>
                    <a:pt x="252104" y="362879"/>
                  </a:lnTo>
                  <a:lnTo>
                    <a:pt x="266314" y="319240"/>
                  </a:lnTo>
                  <a:lnTo>
                    <a:pt x="277193" y="272424"/>
                  </a:lnTo>
                  <a:lnTo>
                    <a:pt x="286160" y="220120"/>
                  </a:lnTo>
                  <a:lnTo>
                    <a:pt x="294640" y="160019"/>
                  </a:lnTo>
                  <a:lnTo>
                    <a:pt x="29464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840751" y="5218214"/>
              <a:ext cx="323215" cy="654685"/>
            </a:xfrm>
            <a:custGeom>
              <a:avLst/>
              <a:gdLst/>
              <a:ahLst/>
              <a:cxnLst/>
              <a:rect l="l" t="t" r="r" b="b"/>
              <a:pathLst>
                <a:path w="323215" h="654685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323215" h="654685">
                  <a:moveTo>
                    <a:pt x="323024" y="640295"/>
                  </a:moveTo>
                  <a:lnTo>
                    <a:pt x="318871" y="630262"/>
                  </a:lnTo>
                  <a:lnTo>
                    <a:pt x="308838" y="626110"/>
                  </a:lnTo>
                  <a:lnTo>
                    <a:pt x="298792" y="630262"/>
                  </a:lnTo>
                  <a:lnTo>
                    <a:pt x="294640" y="640295"/>
                  </a:lnTo>
                  <a:lnTo>
                    <a:pt x="298792" y="650341"/>
                  </a:lnTo>
                  <a:lnTo>
                    <a:pt x="308838" y="654494"/>
                  </a:lnTo>
                  <a:lnTo>
                    <a:pt x="318871" y="650341"/>
                  </a:lnTo>
                  <a:lnTo>
                    <a:pt x="323024" y="6402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708390" y="5248910"/>
              <a:ext cx="288290" cy="610870"/>
            </a:xfrm>
            <a:custGeom>
              <a:avLst/>
              <a:gdLst/>
              <a:ahLst/>
              <a:cxnLst/>
              <a:rect l="l" t="t" r="r" b="b"/>
              <a:pathLst>
                <a:path w="288290" h="610870">
                  <a:moveTo>
                    <a:pt x="288289" y="610869"/>
                  </a:moveTo>
                  <a:lnTo>
                    <a:pt x="260444" y="592384"/>
                  </a:lnTo>
                  <a:lnTo>
                    <a:pt x="236549" y="580672"/>
                  </a:lnTo>
                  <a:lnTo>
                    <a:pt x="212724" y="568960"/>
                  </a:lnTo>
                  <a:lnTo>
                    <a:pt x="149765" y="518442"/>
                  </a:lnTo>
                  <a:lnTo>
                    <a:pt x="102869" y="466089"/>
                  </a:lnTo>
                  <a:lnTo>
                    <a:pt x="83118" y="426807"/>
                  </a:lnTo>
                  <a:lnTo>
                    <a:pt x="65714" y="390184"/>
                  </a:lnTo>
                  <a:lnTo>
                    <a:pt x="50566" y="354613"/>
                  </a:lnTo>
                  <a:lnTo>
                    <a:pt x="37581" y="318485"/>
                  </a:lnTo>
                  <a:lnTo>
                    <a:pt x="26669" y="280193"/>
                  </a:lnTo>
                  <a:lnTo>
                    <a:pt x="17739" y="238130"/>
                  </a:lnTo>
                  <a:lnTo>
                    <a:pt x="10698" y="190686"/>
                  </a:lnTo>
                  <a:lnTo>
                    <a:pt x="5455" y="136255"/>
                  </a:lnTo>
                  <a:lnTo>
                    <a:pt x="1920" y="73229"/>
                  </a:lnTo>
                  <a:lnTo>
                    <a:pt x="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694191" y="5234723"/>
              <a:ext cx="316865" cy="639445"/>
            </a:xfrm>
            <a:custGeom>
              <a:avLst/>
              <a:gdLst/>
              <a:ahLst/>
              <a:cxnLst/>
              <a:rect l="l" t="t" r="r" b="b"/>
              <a:pathLst>
                <a:path w="316865" h="639445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316865" h="639445">
                  <a:moveTo>
                    <a:pt x="316674" y="625055"/>
                  </a:moveTo>
                  <a:lnTo>
                    <a:pt x="312521" y="615022"/>
                  </a:lnTo>
                  <a:lnTo>
                    <a:pt x="302488" y="610870"/>
                  </a:lnTo>
                  <a:lnTo>
                    <a:pt x="292442" y="615022"/>
                  </a:lnTo>
                  <a:lnTo>
                    <a:pt x="288290" y="625055"/>
                  </a:lnTo>
                  <a:lnTo>
                    <a:pt x="292442" y="635101"/>
                  </a:lnTo>
                  <a:lnTo>
                    <a:pt x="302488" y="639254"/>
                  </a:lnTo>
                  <a:lnTo>
                    <a:pt x="312521" y="635101"/>
                  </a:lnTo>
                  <a:lnTo>
                    <a:pt x="316674" y="6250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147050" y="1380490"/>
              <a:ext cx="562610" cy="3864610"/>
            </a:xfrm>
            <a:custGeom>
              <a:avLst/>
              <a:gdLst/>
              <a:ahLst/>
              <a:cxnLst/>
              <a:rect l="l" t="t" r="r" b="b"/>
              <a:pathLst>
                <a:path w="562609" h="3864610">
                  <a:moveTo>
                    <a:pt x="0" y="0"/>
                  </a:moveTo>
                  <a:lnTo>
                    <a:pt x="0" y="3864610"/>
                  </a:lnTo>
                </a:path>
                <a:path w="562609" h="3864610">
                  <a:moveTo>
                    <a:pt x="562609" y="0"/>
                  </a:moveTo>
                  <a:lnTo>
                    <a:pt x="561340" y="386461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4570729" y="1143000"/>
            <a:ext cx="2540" cy="5563870"/>
          </a:xfrm>
          <a:custGeom>
            <a:avLst/>
            <a:gdLst/>
            <a:ahLst/>
            <a:cxnLst/>
            <a:rect l="l" t="t" r="r" b="b"/>
            <a:pathLst>
              <a:path w="2539" h="5563870">
                <a:moveTo>
                  <a:pt x="2540" y="0"/>
                </a:moveTo>
                <a:lnTo>
                  <a:pt x="0" y="5563870"/>
                </a:lnTo>
              </a:path>
            </a:pathLst>
          </a:custGeom>
          <a:ln w="7619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526415">
              <a:lnSpc>
                <a:spcPct val="100000"/>
              </a:lnSpc>
              <a:spcBef>
                <a:spcPts val="605"/>
              </a:spcBef>
            </a:pPr>
            <a:r>
              <a:rPr spc="-10" dirty="0">
                <a:solidFill>
                  <a:srgbClr val="FF0000"/>
                </a:solidFill>
              </a:rPr>
              <a:t>Significance</a:t>
            </a:r>
            <a:r>
              <a:rPr spc="-15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of</a:t>
            </a:r>
            <a:r>
              <a:rPr spc="-15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Stump</a:t>
            </a:r>
            <a:r>
              <a:rPr spc="-155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Shot</a:t>
            </a:r>
          </a:p>
          <a:p>
            <a:pPr marR="109855" algn="ctr">
              <a:lnSpc>
                <a:spcPct val="100000"/>
              </a:lnSpc>
              <a:spcBef>
                <a:spcPts val="209"/>
              </a:spcBef>
            </a:pP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View</a:t>
            </a:r>
            <a:r>
              <a:rPr sz="2000" i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Five</a:t>
            </a:r>
            <a:r>
              <a:rPr sz="2000" i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000" i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spc="-20" dirty="0">
                <a:solidFill>
                  <a:srgbClr val="000000"/>
                </a:solidFill>
                <a:latin typeface="Arial"/>
                <a:cs typeface="Arial"/>
              </a:rPr>
              <a:t>Five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96389" y="6286500"/>
            <a:ext cx="1606550" cy="400050"/>
          </a:xfrm>
          <a:prstGeom prst="rect">
            <a:avLst/>
          </a:prstGeom>
          <a:solidFill>
            <a:srgbClr val="33CC33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000" b="1" dirty="0">
                <a:latin typeface="Arial"/>
                <a:cs typeface="Arial"/>
              </a:rPr>
              <a:t>Stump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Shot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09930" y="1913890"/>
            <a:ext cx="22860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Stump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Shot </a:t>
            </a:r>
            <a:r>
              <a:rPr sz="2000" b="1" dirty="0">
                <a:latin typeface="Arial"/>
                <a:cs typeface="Arial"/>
              </a:rPr>
              <a:t>Prevents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Kickback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Felled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Tree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193029" y="1913890"/>
            <a:ext cx="22606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Felled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Tree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May </a:t>
            </a:r>
            <a:r>
              <a:rPr sz="2000" b="1" dirty="0">
                <a:latin typeface="Arial"/>
                <a:cs typeface="Arial"/>
              </a:rPr>
              <a:t>Hit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Sawyer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Due</a:t>
            </a:r>
            <a:r>
              <a:rPr sz="2000" b="1" spc="-25" dirty="0">
                <a:latin typeface="Arial"/>
                <a:cs typeface="Arial"/>
              </a:rPr>
              <a:t> To </a:t>
            </a:r>
            <a:r>
              <a:rPr sz="2000" b="1" spc="-10" dirty="0">
                <a:latin typeface="Arial"/>
                <a:cs typeface="Arial"/>
              </a:rPr>
              <a:t>Kickback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46929" y="6286500"/>
            <a:ext cx="4448810" cy="40005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000" b="1" dirty="0">
                <a:latin typeface="Arial"/>
                <a:cs typeface="Arial"/>
              </a:rPr>
              <a:t>Back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&amp;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Gunning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Cut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Same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Plane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95883" y="2880767"/>
            <a:ext cx="4251960" cy="3051810"/>
            <a:chOff x="1895883" y="2880767"/>
            <a:chExt cx="4251960" cy="3051810"/>
          </a:xfrm>
        </p:grpSpPr>
        <p:sp>
          <p:nvSpPr>
            <p:cNvPr id="46" name="object 46"/>
            <p:cNvSpPr/>
            <p:nvPr/>
          </p:nvSpPr>
          <p:spPr>
            <a:xfrm>
              <a:off x="3158489" y="5067300"/>
              <a:ext cx="1145540" cy="770890"/>
            </a:xfrm>
            <a:custGeom>
              <a:avLst/>
              <a:gdLst/>
              <a:ahLst/>
              <a:cxnLst/>
              <a:rect l="l" t="t" r="r" b="b"/>
              <a:pathLst>
                <a:path w="1145539" h="770889">
                  <a:moveTo>
                    <a:pt x="986789" y="0"/>
                  </a:moveTo>
                  <a:lnTo>
                    <a:pt x="177800" y="31750"/>
                  </a:lnTo>
                  <a:lnTo>
                    <a:pt x="0" y="770890"/>
                  </a:lnTo>
                  <a:lnTo>
                    <a:pt x="1145539" y="675640"/>
                  </a:lnTo>
                  <a:lnTo>
                    <a:pt x="9867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16430" y="5054600"/>
              <a:ext cx="2622550" cy="863600"/>
            </a:xfrm>
            <a:custGeom>
              <a:avLst/>
              <a:gdLst/>
              <a:ahLst/>
              <a:cxnLst/>
              <a:rect l="l" t="t" r="r" b="b"/>
              <a:pathLst>
                <a:path w="2622550" h="863600">
                  <a:moveTo>
                    <a:pt x="172719" y="93980"/>
                  </a:moveTo>
                  <a:lnTo>
                    <a:pt x="2545080" y="0"/>
                  </a:lnTo>
                </a:path>
                <a:path w="2622550" h="863600">
                  <a:moveTo>
                    <a:pt x="303530" y="858519"/>
                  </a:moveTo>
                  <a:lnTo>
                    <a:pt x="2622549" y="673100"/>
                  </a:lnTo>
                </a:path>
                <a:path w="2622550" h="863600">
                  <a:moveTo>
                    <a:pt x="312419" y="863600"/>
                  </a:moveTo>
                  <a:lnTo>
                    <a:pt x="0" y="689610"/>
                  </a:lnTo>
                </a:path>
                <a:path w="2622550" h="863600">
                  <a:moveTo>
                    <a:pt x="180339" y="80010"/>
                  </a:moveTo>
                  <a:lnTo>
                    <a:pt x="187959" y="48895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5883" y="5548403"/>
              <a:ext cx="220163" cy="20492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591050" y="3210560"/>
              <a:ext cx="1551940" cy="1258570"/>
            </a:xfrm>
            <a:custGeom>
              <a:avLst/>
              <a:gdLst/>
              <a:ahLst/>
              <a:cxnLst/>
              <a:rect l="l" t="t" r="r" b="b"/>
              <a:pathLst>
                <a:path w="1551939" h="1258570">
                  <a:moveTo>
                    <a:pt x="219710" y="265429"/>
                  </a:moveTo>
                  <a:lnTo>
                    <a:pt x="316229" y="553719"/>
                  </a:lnTo>
                  <a:lnTo>
                    <a:pt x="36829" y="553719"/>
                  </a:lnTo>
                  <a:lnTo>
                    <a:pt x="187960" y="797559"/>
                  </a:lnTo>
                  <a:lnTo>
                    <a:pt x="0" y="920750"/>
                  </a:lnTo>
                  <a:lnTo>
                    <a:pt x="213360" y="1026159"/>
                  </a:lnTo>
                  <a:lnTo>
                    <a:pt x="140970" y="1258570"/>
                  </a:lnTo>
                  <a:lnTo>
                    <a:pt x="388620" y="1078229"/>
                  </a:lnTo>
                  <a:lnTo>
                    <a:pt x="708798" y="1078229"/>
                  </a:lnTo>
                  <a:lnTo>
                    <a:pt x="735329" y="1031239"/>
                  </a:lnTo>
                  <a:lnTo>
                    <a:pt x="915042" y="1031239"/>
                  </a:lnTo>
                  <a:lnTo>
                    <a:pt x="928370" y="976629"/>
                  </a:lnTo>
                  <a:lnTo>
                    <a:pt x="1115720" y="976629"/>
                  </a:lnTo>
                  <a:lnTo>
                    <a:pt x="1087120" y="876300"/>
                  </a:lnTo>
                  <a:lnTo>
                    <a:pt x="1230629" y="847089"/>
                  </a:lnTo>
                  <a:lnTo>
                    <a:pt x="1195070" y="690879"/>
                  </a:lnTo>
                  <a:lnTo>
                    <a:pt x="1551939" y="603250"/>
                  </a:lnTo>
                  <a:lnTo>
                    <a:pt x="1224279" y="481329"/>
                  </a:lnTo>
                  <a:lnTo>
                    <a:pt x="1311536" y="388619"/>
                  </a:lnTo>
                  <a:lnTo>
                    <a:pt x="1125220" y="388619"/>
                  </a:lnTo>
                  <a:lnTo>
                    <a:pt x="1149623" y="326389"/>
                  </a:lnTo>
                  <a:lnTo>
                    <a:pt x="496570" y="326389"/>
                  </a:lnTo>
                  <a:lnTo>
                    <a:pt x="219710" y="265429"/>
                  </a:lnTo>
                  <a:close/>
                </a:path>
                <a:path w="1551939" h="1258570">
                  <a:moveTo>
                    <a:pt x="708798" y="1078229"/>
                  </a:moveTo>
                  <a:lnTo>
                    <a:pt x="554989" y="1078229"/>
                  </a:lnTo>
                  <a:lnTo>
                    <a:pt x="629920" y="1217929"/>
                  </a:lnTo>
                  <a:lnTo>
                    <a:pt x="708798" y="1078229"/>
                  </a:lnTo>
                  <a:close/>
                </a:path>
                <a:path w="1551939" h="1258570">
                  <a:moveTo>
                    <a:pt x="554989" y="1078229"/>
                  </a:moveTo>
                  <a:lnTo>
                    <a:pt x="388620" y="1078229"/>
                  </a:lnTo>
                  <a:lnTo>
                    <a:pt x="425450" y="1212850"/>
                  </a:lnTo>
                  <a:lnTo>
                    <a:pt x="554989" y="1078229"/>
                  </a:lnTo>
                  <a:close/>
                </a:path>
                <a:path w="1551939" h="1258570">
                  <a:moveTo>
                    <a:pt x="915042" y="1031239"/>
                  </a:moveTo>
                  <a:lnTo>
                    <a:pt x="735329" y="1031239"/>
                  </a:lnTo>
                  <a:lnTo>
                    <a:pt x="876300" y="1189989"/>
                  </a:lnTo>
                  <a:lnTo>
                    <a:pt x="915042" y="1031239"/>
                  </a:lnTo>
                  <a:close/>
                </a:path>
                <a:path w="1551939" h="1258570">
                  <a:moveTo>
                    <a:pt x="1115720" y="976629"/>
                  </a:moveTo>
                  <a:lnTo>
                    <a:pt x="928370" y="976629"/>
                  </a:lnTo>
                  <a:lnTo>
                    <a:pt x="1167129" y="1156970"/>
                  </a:lnTo>
                  <a:lnTo>
                    <a:pt x="1115720" y="976629"/>
                  </a:lnTo>
                  <a:close/>
                </a:path>
                <a:path w="1551939" h="1258570">
                  <a:moveTo>
                    <a:pt x="1407160" y="287019"/>
                  </a:moveTo>
                  <a:lnTo>
                    <a:pt x="1125220" y="388619"/>
                  </a:lnTo>
                  <a:lnTo>
                    <a:pt x="1311536" y="388619"/>
                  </a:lnTo>
                  <a:lnTo>
                    <a:pt x="1407160" y="287019"/>
                  </a:lnTo>
                  <a:close/>
                </a:path>
                <a:path w="1551939" h="1258570">
                  <a:moveTo>
                    <a:pt x="541020" y="21589"/>
                  </a:moveTo>
                  <a:lnTo>
                    <a:pt x="496570" y="326389"/>
                  </a:lnTo>
                  <a:lnTo>
                    <a:pt x="1149623" y="326389"/>
                  </a:lnTo>
                  <a:lnTo>
                    <a:pt x="1160580" y="298450"/>
                  </a:lnTo>
                  <a:lnTo>
                    <a:pt x="731520" y="298450"/>
                  </a:lnTo>
                  <a:lnTo>
                    <a:pt x="541020" y="21589"/>
                  </a:lnTo>
                  <a:close/>
                </a:path>
                <a:path w="1551939" h="1258570">
                  <a:moveTo>
                    <a:pt x="913129" y="17779"/>
                  </a:moveTo>
                  <a:lnTo>
                    <a:pt x="731520" y="298450"/>
                  </a:lnTo>
                  <a:lnTo>
                    <a:pt x="1160580" y="298450"/>
                  </a:lnTo>
                  <a:lnTo>
                    <a:pt x="1189965" y="223519"/>
                  </a:lnTo>
                  <a:lnTo>
                    <a:pt x="963929" y="223519"/>
                  </a:lnTo>
                  <a:lnTo>
                    <a:pt x="913129" y="17779"/>
                  </a:lnTo>
                  <a:close/>
                </a:path>
                <a:path w="1551939" h="1258570">
                  <a:moveTo>
                    <a:pt x="1277620" y="0"/>
                  </a:moveTo>
                  <a:lnTo>
                    <a:pt x="963929" y="223519"/>
                  </a:lnTo>
                  <a:lnTo>
                    <a:pt x="1189965" y="223519"/>
                  </a:lnTo>
                  <a:lnTo>
                    <a:pt x="1277620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91050" y="3210560"/>
              <a:ext cx="1551940" cy="1258570"/>
            </a:xfrm>
            <a:custGeom>
              <a:avLst/>
              <a:gdLst/>
              <a:ahLst/>
              <a:cxnLst/>
              <a:rect l="l" t="t" r="r" b="b"/>
              <a:pathLst>
                <a:path w="1551939" h="1258570">
                  <a:moveTo>
                    <a:pt x="963929" y="223519"/>
                  </a:moveTo>
                  <a:lnTo>
                    <a:pt x="913129" y="17779"/>
                  </a:lnTo>
                  <a:lnTo>
                    <a:pt x="731520" y="298450"/>
                  </a:lnTo>
                  <a:lnTo>
                    <a:pt x="541020" y="21589"/>
                  </a:lnTo>
                  <a:lnTo>
                    <a:pt x="496570" y="326389"/>
                  </a:lnTo>
                  <a:lnTo>
                    <a:pt x="219710" y="265429"/>
                  </a:lnTo>
                  <a:lnTo>
                    <a:pt x="316229" y="553719"/>
                  </a:lnTo>
                  <a:lnTo>
                    <a:pt x="36829" y="553719"/>
                  </a:lnTo>
                  <a:lnTo>
                    <a:pt x="187960" y="797559"/>
                  </a:lnTo>
                  <a:lnTo>
                    <a:pt x="0" y="920750"/>
                  </a:lnTo>
                  <a:lnTo>
                    <a:pt x="213360" y="1026159"/>
                  </a:lnTo>
                  <a:lnTo>
                    <a:pt x="140970" y="1258570"/>
                  </a:lnTo>
                  <a:lnTo>
                    <a:pt x="388620" y="1078229"/>
                  </a:lnTo>
                  <a:lnTo>
                    <a:pt x="425450" y="1212850"/>
                  </a:lnTo>
                  <a:lnTo>
                    <a:pt x="554989" y="1078229"/>
                  </a:lnTo>
                  <a:lnTo>
                    <a:pt x="629920" y="1217929"/>
                  </a:lnTo>
                  <a:lnTo>
                    <a:pt x="735329" y="1031239"/>
                  </a:lnTo>
                  <a:lnTo>
                    <a:pt x="876300" y="1189989"/>
                  </a:lnTo>
                  <a:lnTo>
                    <a:pt x="928370" y="976629"/>
                  </a:lnTo>
                  <a:lnTo>
                    <a:pt x="1167129" y="1156970"/>
                  </a:lnTo>
                  <a:lnTo>
                    <a:pt x="1087120" y="876300"/>
                  </a:lnTo>
                  <a:lnTo>
                    <a:pt x="1230629" y="847089"/>
                  </a:lnTo>
                  <a:lnTo>
                    <a:pt x="1195070" y="690879"/>
                  </a:lnTo>
                  <a:lnTo>
                    <a:pt x="1551939" y="603250"/>
                  </a:lnTo>
                  <a:lnTo>
                    <a:pt x="1224279" y="481329"/>
                  </a:lnTo>
                  <a:lnTo>
                    <a:pt x="1407160" y="287019"/>
                  </a:lnTo>
                  <a:lnTo>
                    <a:pt x="1125220" y="388619"/>
                  </a:lnTo>
                  <a:lnTo>
                    <a:pt x="1277620" y="0"/>
                  </a:lnTo>
                  <a:lnTo>
                    <a:pt x="963929" y="22351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928006" y="2880779"/>
              <a:ext cx="865505" cy="1960245"/>
            </a:xfrm>
            <a:custGeom>
              <a:avLst/>
              <a:gdLst/>
              <a:ahLst/>
              <a:cxnLst/>
              <a:rect l="l" t="t" r="r" b="b"/>
              <a:pathLst>
                <a:path w="865504" h="196024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865504" h="1960245">
                  <a:moveTo>
                    <a:pt x="865314" y="1955380"/>
                  </a:moveTo>
                  <a:lnTo>
                    <a:pt x="863955" y="1952078"/>
                  </a:lnTo>
                  <a:lnTo>
                    <a:pt x="860653" y="1950720"/>
                  </a:lnTo>
                  <a:lnTo>
                    <a:pt x="857338" y="1952078"/>
                  </a:lnTo>
                  <a:lnTo>
                    <a:pt x="855980" y="1955380"/>
                  </a:lnTo>
                  <a:lnTo>
                    <a:pt x="857338" y="1958695"/>
                  </a:lnTo>
                  <a:lnTo>
                    <a:pt x="860653" y="1960054"/>
                  </a:lnTo>
                  <a:lnTo>
                    <a:pt x="863955" y="1958695"/>
                  </a:lnTo>
                  <a:lnTo>
                    <a:pt x="865314" y="19553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4927600" y="3620770"/>
            <a:ext cx="7543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Pow</a:t>
            </a:r>
            <a:endParaRPr sz="2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357630" y="5429250"/>
            <a:ext cx="3638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latin typeface="Arial"/>
                <a:cs typeface="Arial"/>
              </a:rPr>
              <a:t>HW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036309" y="5345429"/>
            <a:ext cx="3638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latin typeface="Arial"/>
                <a:cs typeface="Arial"/>
              </a:rPr>
              <a:t>HW</a:t>
            </a:r>
            <a:endParaRPr sz="16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562090" y="3787140"/>
            <a:ext cx="1196975" cy="511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HW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Breaks Prematurely</a:t>
            </a:r>
            <a:endParaRPr sz="16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00660" y="4436109"/>
            <a:ext cx="3065780" cy="51180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99060" marR="5080" indent="-86360">
              <a:lnSpc>
                <a:spcPts val="1910"/>
              </a:lnSpc>
              <a:spcBef>
                <a:spcPts val="170"/>
              </a:spcBef>
            </a:pPr>
            <a:r>
              <a:rPr sz="1600" b="1" dirty="0">
                <a:latin typeface="Arial"/>
                <a:cs typeface="Arial"/>
              </a:rPr>
              <a:t>HW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Breaks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Appropriately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When </a:t>
            </a:r>
            <a:r>
              <a:rPr sz="1600" b="1" dirty="0">
                <a:latin typeface="Arial"/>
                <a:cs typeface="Arial"/>
              </a:rPr>
              <a:t>Sloping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&amp;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Gunning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Face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Meet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4829" y="5675629"/>
            <a:ext cx="2307590" cy="986790"/>
          </a:xfrm>
          <a:custGeom>
            <a:avLst/>
            <a:gdLst/>
            <a:ahLst/>
            <a:cxnLst/>
            <a:rect l="l" t="t" r="r" b="b"/>
            <a:pathLst>
              <a:path w="2307590" h="986790">
                <a:moveTo>
                  <a:pt x="2307590" y="0"/>
                </a:moveTo>
                <a:lnTo>
                  <a:pt x="0" y="0"/>
                </a:lnTo>
                <a:lnTo>
                  <a:pt x="0" y="986790"/>
                </a:lnTo>
                <a:lnTo>
                  <a:pt x="1154430" y="986790"/>
                </a:lnTo>
                <a:lnTo>
                  <a:pt x="2307590" y="986790"/>
                </a:lnTo>
                <a:lnTo>
                  <a:pt x="230759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017905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0000"/>
                </a:solidFill>
              </a:rPr>
              <a:t>Three</a:t>
            </a:r>
            <a:r>
              <a:rPr sz="5400" spc="-45" dirty="0">
                <a:solidFill>
                  <a:srgbClr val="FF0000"/>
                </a:solidFill>
              </a:rPr>
              <a:t> </a:t>
            </a:r>
            <a:r>
              <a:rPr sz="5400" dirty="0">
                <a:solidFill>
                  <a:srgbClr val="FF0000"/>
                </a:solidFill>
              </a:rPr>
              <a:t>Kinds</a:t>
            </a:r>
            <a:r>
              <a:rPr sz="5400" spc="-40" dirty="0">
                <a:solidFill>
                  <a:srgbClr val="FF0000"/>
                </a:solidFill>
              </a:rPr>
              <a:t> </a:t>
            </a:r>
            <a:r>
              <a:rPr sz="5400" dirty="0">
                <a:solidFill>
                  <a:srgbClr val="FF0000"/>
                </a:solidFill>
              </a:rPr>
              <a:t>of</a:t>
            </a:r>
            <a:r>
              <a:rPr sz="5400" spc="-35" dirty="0">
                <a:solidFill>
                  <a:srgbClr val="FF0000"/>
                </a:solidFill>
              </a:rPr>
              <a:t> </a:t>
            </a:r>
            <a:r>
              <a:rPr sz="5400" spc="-10" dirty="0">
                <a:solidFill>
                  <a:srgbClr val="FF0000"/>
                </a:solidFill>
              </a:rPr>
              <a:t>Faces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2212339" y="2945129"/>
            <a:ext cx="13265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Open</a:t>
            </a:r>
            <a:r>
              <a:rPr sz="2000" b="1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Face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96409" y="2945129"/>
            <a:ext cx="22840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Conventional</a:t>
            </a:r>
            <a:r>
              <a:rPr sz="2000" b="1" u="sng" spc="-1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Face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67550" y="2945129"/>
            <a:ext cx="18618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Humboldt</a:t>
            </a:r>
            <a:r>
              <a:rPr sz="2000" b="1" u="sng" spc="-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Face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09189" y="3694429"/>
            <a:ext cx="9753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70</a:t>
            </a:r>
            <a:r>
              <a:rPr sz="1350" b="1" baseline="30864" dirty="0">
                <a:latin typeface="Arial"/>
                <a:cs typeface="Arial"/>
              </a:rPr>
              <a:t>o</a:t>
            </a:r>
            <a:r>
              <a:rPr sz="1350" b="1" spc="270" baseline="30864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90</a:t>
            </a:r>
            <a:r>
              <a:rPr sz="1350" b="1" spc="-37" baseline="30864" dirty="0">
                <a:latin typeface="Arial"/>
                <a:cs typeface="Arial"/>
              </a:rPr>
              <a:t>o</a:t>
            </a:r>
            <a:endParaRPr sz="1350" baseline="30864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1779" y="3694429"/>
            <a:ext cx="3746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latin typeface="Arial"/>
                <a:cs typeface="Arial"/>
              </a:rPr>
              <a:t>45</a:t>
            </a:r>
            <a:r>
              <a:rPr sz="1350" b="1" spc="-37" baseline="30864" dirty="0">
                <a:latin typeface="Arial"/>
                <a:cs typeface="Arial"/>
              </a:rPr>
              <a:t>o</a:t>
            </a:r>
            <a:endParaRPr sz="1350" baseline="30864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23200" y="3694429"/>
            <a:ext cx="3746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latin typeface="Arial"/>
                <a:cs typeface="Arial"/>
              </a:rPr>
              <a:t>45</a:t>
            </a:r>
            <a:r>
              <a:rPr sz="1350" b="1" spc="-37" baseline="30864" dirty="0">
                <a:latin typeface="Arial"/>
                <a:cs typeface="Arial"/>
              </a:rPr>
              <a:t>o</a:t>
            </a:r>
            <a:endParaRPr sz="1350" baseline="30864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17139" y="4131309"/>
            <a:ext cx="756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1/3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60009" y="4131309"/>
            <a:ext cx="7562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1/3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31430" y="4131309"/>
            <a:ext cx="7575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1/3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57400" y="4566920"/>
            <a:ext cx="16795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Tree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Hits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Ground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79340" y="4566920"/>
            <a:ext cx="13182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Middle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Fall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50759" y="4566920"/>
            <a:ext cx="13182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Middle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Fall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56129" y="5003800"/>
            <a:ext cx="171386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 marR="5080" indent="-2286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2-</a:t>
            </a:r>
            <a:r>
              <a:rPr sz="1600" b="1" dirty="0">
                <a:latin typeface="Arial"/>
                <a:cs typeface="Arial"/>
              </a:rPr>
              <a:t>5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inches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Above </a:t>
            </a:r>
            <a:r>
              <a:rPr sz="1600" b="1" dirty="0">
                <a:latin typeface="Arial"/>
                <a:cs typeface="Arial"/>
              </a:rPr>
              <a:t>Face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Intersection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97729" y="5003800"/>
            <a:ext cx="16808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59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2-</a:t>
            </a:r>
            <a:r>
              <a:rPr sz="1600" b="1" dirty="0">
                <a:latin typeface="Arial"/>
                <a:cs typeface="Arial"/>
              </a:rPr>
              <a:t>5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inches</a:t>
            </a:r>
            <a:r>
              <a:rPr sz="1600" b="1" spc="-25" dirty="0">
                <a:latin typeface="Arial"/>
                <a:cs typeface="Arial"/>
              </a:rPr>
              <a:t> Above </a:t>
            </a:r>
            <a:r>
              <a:rPr sz="1600" b="1" dirty="0">
                <a:latin typeface="Arial"/>
                <a:cs typeface="Arial"/>
              </a:rPr>
              <a:t>Gunning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Cut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70419" y="5003800"/>
            <a:ext cx="16795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695" marR="5080" indent="-214629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latin typeface="Arial"/>
                <a:cs typeface="Arial"/>
              </a:rPr>
              <a:t>2-</a:t>
            </a:r>
            <a:r>
              <a:rPr sz="1600" b="1" dirty="0">
                <a:latin typeface="Arial"/>
                <a:cs typeface="Arial"/>
              </a:rPr>
              <a:t>5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inches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Above </a:t>
            </a:r>
            <a:r>
              <a:rPr sz="1600" b="1" dirty="0">
                <a:latin typeface="Arial"/>
                <a:cs typeface="Arial"/>
              </a:rPr>
              <a:t>Gunning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Cut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6679" y="3694429"/>
            <a:ext cx="1459865" cy="160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9900"/>
                </a:solidFill>
                <a:latin typeface="Arial"/>
                <a:cs typeface="Arial"/>
              </a:rPr>
              <a:t>Total</a:t>
            </a:r>
            <a:r>
              <a:rPr sz="1800" b="1" spc="-3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9900"/>
                </a:solidFill>
                <a:latin typeface="Arial"/>
                <a:cs typeface="Arial"/>
              </a:rPr>
              <a:t>Angle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1800" b="1" spc="-10" dirty="0">
                <a:solidFill>
                  <a:srgbClr val="009900"/>
                </a:solidFill>
                <a:latin typeface="Arial"/>
                <a:cs typeface="Arial"/>
              </a:rPr>
              <a:t>Depth</a:t>
            </a:r>
            <a:endParaRPr sz="1800">
              <a:latin typeface="Arial"/>
              <a:cs typeface="Arial"/>
            </a:endParaRPr>
          </a:p>
          <a:p>
            <a:pPr marL="12700" marR="5080" indent="1270">
              <a:lnSpc>
                <a:spcPct val="158800"/>
              </a:lnSpc>
              <a:spcBef>
                <a:spcPts val="10"/>
              </a:spcBef>
            </a:pPr>
            <a:r>
              <a:rPr sz="1800" b="1" dirty="0">
                <a:solidFill>
                  <a:srgbClr val="009900"/>
                </a:solidFill>
                <a:latin typeface="Arial"/>
                <a:cs typeface="Arial"/>
              </a:rPr>
              <a:t>Face</a:t>
            </a:r>
            <a:r>
              <a:rPr sz="1800" b="1" spc="-3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9900"/>
                </a:solidFill>
                <a:latin typeface="Arial"/>
                <a:cs typeface="Arial"/>
              </a:rPr>
              <a:t>Closure </a:t>
            </a:r>
            <a:r>
              <a:rPr sz="1800" b="1" dirty="0">
                <a:solidFill>
                  <a:srgbClr val="009900"/>
                </a:solidFill>
                <a:latin typeface="Arial"/>
                <a:cs typeface="Arial"/>
              </a:rPr>
              <a:t>Back</a:t>
            </a:r>
            <a:r>
              <a:rPr sz="1800" b="1" spc="-3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9900"/>
                </a:solidFill>
                <a:latin typeface="Arial"/>
                <a:cs typeface="Arial"/>
              </a:rPr>
              <a:t>Cut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6679" y="5726429"/>
            <a:ext cx="1206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9900"/>
                </a:solidFill>
                <a:latin typeface="Arial"/>
                <a:cs typeface="Arial"/>
              </a:rPr>
              <a:t>Comments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84070" y="5775959"/>
            <a:ext cx="1623060" cy="755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5585" marR="5080" indent="-223520">
              <a:lnSpc>
                <a:spcPct val="99700"/>
              </a:lnSpc>
              <a:spcBef>
                <a:spcPts val="105"/>
              </a:spcBef>
            </a:pPr>
            <a:r>
              <a:rPr sz="1600" b="1" dirty="0">
                <a:latin typeface="Arial"/>
                <a:cs typeface="Arial"/>
              </a:rPr>
              <a:t>Greatest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Control </a:t>
            </a:r>
            <a:r>
              <a:rPr sz="1600" b="1" dirty="0">
                <a:latin typeface="Arial"/>
                <a:cs typeface="Arial"/>
              </a:rPr>
              <a:t>Provided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by </a:t>
            </a:r>
            <a:r>
              <a:rPr sz="1600" b="1" dirty="0">
                <a:latin typeface="Arial"/>
                <a:cs typeface="Arial"/>
              </a:rPr>
              <a:t>Hinge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Wood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54829" y="5675629"/>
            <a:ext cx="2307590" cy="98679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113664" rIns="0" bIns="0" rtlCol="0">
            <a:spAutoFit/>
          </a:bodyPr>
          <a:lstStyle/>
          <a:p>
            <a:pPr marL="293370" marR="222885" algn="ctr">
              <a:lnSpc>
                <a:spcPct val="99700"/>
              </a:lnSpc>
              <a:spcBef>
                <a:spcPts val="894"/>
              </a:spcBef>
            </a:pPr>
            <a:r>
              <a:rPr sz="1600" b="1" dirty="0">
                <a:latin typeface="Arial"/>
                <a:cs typeface="Arial"/>
              </a:rPr>
              <a:t>Greatest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Accuracy </a:t>
            </a:r>
            <a:r>
              <a:rPr sz="1600" b="1" dirty="0">
                <a:latin typeface="Arial"/>
                <a:cs typeface="Arial"/>
              </a:rPr>
              <a:t>in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Constructing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Face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Cuts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27569" y="5775959"/>
            <a:ext cx="1564005" cy="51180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15595" marR="5080" indent="-303530">
              <a:lnSpc>
                <a:spcPts val="1910"/>
              </a:lnSpc>
              <a:spcBef>
                <a:spcPts val="170"/>
              </a:spcBef>
            </a:pPr>
            <a:r>
              <a:rPr sz="1600" b="1" dirty="0">
                <a:latin typeface="Arial"/>
                <a:cs typeface="Arial"/>
              </a:rPr>
              <a:t>Greatest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Saving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Lumber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233703" y="976630"/>
            <a:ext cx="1384935" cy="1758950"/>
            <a:chOff x="2233703" y="976630"/>
            <a:chExt cx="1384935" cy="1758950"/>
          </a:xfrm>
        </p:grpSpPr>
        <p:sp>
          <p:nvSpPr>
            <p:cNvPr id="25" name="object 25"/>
            <p:cNvSpPr/>
            <p:nvPr/>
          </p:nvSpPr>
          <p:spPr>
            <a:xfrm>
              <a:off x="2247900" y="976630"/>
              <a:ext cx="1356360" cy="1758950"/>
            </a:xfrm>
            <a:custGeom>
              <a:avLst/>
              <a:gdLst/>
              <a:ahLst/>
              <a:cxnLst/>
              <a:rect l="l" t="t" r="r" b="b"/>
              <a:pathLst>
                <a:path w="1356360" h="1758950">
                  <a:moveTo>
                    <a:pt x="1356360" y="452120"/>
                  </a:moveTo>
                  <a:lnTo>
                    <a:pt x="916939" y="880110"/>
                  </a:lnTo>
                </a:path>
                <a:path w="1356360" h="1758950">
                  <a:moveTo>
                    <a:pt x="679450" y="683260"/>
                  </a:moveTo>
                  <a:lnTo>
                    <a:pt x="0" y="681990"/>
                  </a:lnTo>
                </a:path>
                <a:path w="1356360" h="1758950">
                  <a:moveTo>
                    <a:pt x="929639" y="875030"/>
                  </a:moveTo>
                  <a:lnTo>
                    <a:pt x="1355089" y="1263650"/>
                  </a:lnTo>
                </a:path>
                <a:path w="1356360" h="1758950">
                  <a:moveTo>
                    <a:pt x="679450" y="631190"/>
                  </a:moveTo>
                  <a:lnTo>
                    <a:pt x="3810" y="627380"/>
                  </a:lnTo>
                </a:path>
                <a:path w="1356360" h="1758950">
                  <a:moveTo>
                    <a:pt x="17780" y="0"/>
                  </a:moveTo>
                  <a:lnTo>
                    <a:pt x="17780" y="632460"/>
                  </a:lnTo>
                </a:path>
                <a:path w="1356360" h="1758950">
                  <a:moveTo>
                    <a:pt x="17780" y="681990"/>
                  </a:moveTo>
                  <a:lnTo>
                    <a:pt x="17780" y="1747520"/>
                  </a:lnTo>
                </a:path>
                <a:path w="1356360" h="1758950">
                  <a:moveTo>
                    <a:pt x="1353820" y="1270"/>
                  </a:moveTo>
                  <a:lnTo>
                    <a:pt x="1353820" y="458470"/>
                  </a:lnTo>
                </a:path>
                <a:path w="1356360" h="1758950">
                  <a:moveTo>
                    <a:pt x="1348739" y="1258570"/>
                  </a:moveTo>
                  <a:lnTo>
                    <a:pt x="1348739" y="175895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19120" y="2506980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39370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07740" y="246888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0" y="0"/>
                  </a:moveTo>
                  <a:lnTo>
                    <a:pt x="0" y="76200"/>
                  </a:lnTo>
                  <a:lnTo>
                    <a:pt x="7493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53310" y="2506980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69">
                  <a:moveTo>
                    <a:pt x="394969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82190" y="246888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915920" y="1663700"/>
              <a:ext cx="257810" cy="184150"/>
            </a:xfrm>
            <a:custGeom>
              <a:avLst/>
              <a:gdLst/>
              <a:ahLst/>
              <a:cxnLst/>
              <a:rect l="l" t="t" r="r" b="b"/>
              <a:pathLst>
                <a:path w="257810" h="184150">
                  <a:moveTo>
                    <a:pt x="257810" y="0"/>
                  </a:moveTo>
                  <a:lnTo>
                    <a:pt x="0" y="0"/>
                  </a:lnTo>
                  <a:lnTo>
                    <a:pt x="0" y="184150"/>
                  </a:lnTo>
                  <a:lnTo>
                    <a:pt x="129540" y="184150"/>
                  </a:lnTo>
                  <a:lnTo>
                    <a:pt x="257810" y="184150"/>
                  </a:lnTo>
                  <a:lnTo>
                    <a:pt x="25781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829560" y="2343150"/>
            <a:ext cx="208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256553" y="976630"/>
            <a:ext cx="1378585" cy="1753870"/>
            <a:chOff x="7256553" y="976630"/>
            <a:chExt cx="1378585" cy="1753870"/>
          </a:xfrm>
        </p:grpSpPr>
        <p:sp>
          <p:nvSpPr>
            <p:cNvPr id="33" name="object 33"/>
            <p:cNvSpPr/>
            <p:nvPr/>
          </p:nvSpPr>
          <p:spPr>
            <a:xfrm>
              <a:off x="7280909" y="976630"/>
              <a:ext cx="1347470" cy="1753870"/>
            </a:xfrm>
            <a:custGeom>
              <a:avLst/>
              <a:gdLst/>
              <a:ahLst/>
              <a:cxnLst/>
              <a:rect l="l" t="t" r="r" b="b"/>
              <a:pathLst>
                <a:path w="1347470" h="1753870">
                  <a:moveTo>
                    <a:pt x="911860" y="866140"/>
                  </a:moveTo>
                  <a:lnTo>
                    <a:pt x="1339850" y="1264920"/>
                  </a:lnTo>
                </a:path>
                <a:path w="1347470" h="1753870">
                  <a:moveTo>
                    <a:pt x="0" y="0"/>
                  </a:moveTo>
                  <a:lnTo>
                    <a:pt x="0" y="632460"/>
                  </a:lnTo>
                </a:path>
                <a:path w="1347470" h="1753870">
                  <a:moveTo>
                    <a:pt x="0" y="681990"/>
                  </a:moveTo>
                  <a:lnTo>
                    <a:pt x="0" y="1747520"/>
                  </a:lnTo>
                </a:path>
                <a:path w="1347470" h="1753870">
                  <a:moveTo>
                    <a:pt x="1347470" y="871220"/>
                  </a:moveTo>
                  <a:lnTo>
                    <a:pt x="909320" y="871220"/>
                  </a:lnTo>
                </a:path>
                <a:path w="1347470" h="1753870">
                  <a:moveTo>
                    <a:pt x="1334770" y="871220"/>
                  </a:moveTo>
                  <a:lnTo>
                    <a:pt x="1334770" y="1270"/>
                  </a:lnTo>
                </a:path>
                <a:path w="1347470" h="1753870">
                  <a:moveTo>
                    <a:pt x="1334770" y="1263650"/>
                  </a:moveTo>
                  <a:lnTo>
                    <a:pt x="1334770" y="175387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134349" y="2506980"/>
              <a:ext cx="392430" cy="0"/>
            </a:xfrm>
            <a:custGeom>
              <a:avLst/>
              <a:gdLst/>
              <a:ahLst/>
              <a:cxnLst/>
              <a:rect l="l" t="t" r="r" b="b"/>
              <a:pathLst>
                <a:path w="392429">
                  <a:moveTo>
                    <a:pt x="392429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521699" y="246888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367269" y="2506980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70">
                  <a:moveTo>
                    <a:pt x="39497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297419" y="246888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74929" y="0"/>
                  </a:moveTo>
                  <a:lnTo>
                    <a:pt x="0" y="38100"/>
                  </a:lnTo>
                  <a:lnTo>
                    <a:pt x="74929" y="76200"/>
                  </a:lnTo>
                  <a:lnTo>
                    <a:pt x="749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265669" y="1601470"/>
              <a:ext cx="678180" cy="55880"/>
            </a:xfrm>
            <a:custGeom>
              <a:avLst/>
              <a:gdLst/>
              <a:ahLst/>
              <a:cxnLst/>
              <a:rect l="l" t="t" r="r" b="b"/>
              <a:pathLst>
                <a:path w="678179" h="55880">
                  <a:moveTo>
                    <a:pt x="678179" y="55879"/>
                  </a:moveTo>
                  <a:lnTo>
                    <a:pt x="0" y="55879"/>
                  </a:lnTo>
                </a:path>
                <a:path w="678179" h="55880">
                  <a:moveTo>
                    <a:pt x="678179" y="2539"/>
                  </a:moveTo>
                  <a:lnTo>
                    <a:pt x="5079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934959" y="1661160"/>
              <a:ext cx="255270" cy="182880"/>
            </a:xfrm>
            <a:custGeom>
              <a:avLst/>
              <a:gdLst/>
              <a:ahLst/>
              <a:cxnLst/>
              <a:rect l="l" t="t" r="r" b="b"/>
              <a:pathLst>
                <a:path w="255270" h="182880">
                  <a:moveTo>
                    <a:pt x="255270" y="0"/>
                  </a:moveTo>
                  <a:lnTo>
                    <a:pt x="0" y="0"/>
                  </a:lnTo>
                  <a:lnTo>
                    <a:pt x="0" y="182879"/>
                  </a:lnTo>
                  <a:lnTo>
                    <a:pt x="127000" y="182879"/>
                  </a:lnTo>
                  <a:lnTo>
                    <a:pt x="255270" y="182879"/>
                  </a:lnTo>
                  <a:lnTo>
                    <a:pt x="25527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844790" y="2343150"/>
            <a:ext cx="208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748303" y="976630"/>
            <a:ext cx="1376045" cy="1761489"/>
            <a:chOff x="4748303" y="976630"/>
            <a:chExt cx="1376045" cy="1761489"/>
          </a:xfrm>
        </p:grpSpPr>
        <p:sp>
          <p:nvSpPr>
            <p:cNvPr id="42" name="object 42"/>
            <p:cNvSpPr/>
            <p:nvPr/>
          </p:nvSpPr>
          <p:spPr>
            <a:xfrm>
              <a:off x="4773929" y="976630"/>
              <a:ext cx="1343660" cy="1761489"/>
            </a:xfrm>
            <a:custGeom>
              <a:avLst/>
              <a:gdLst/>
              <a:ahLst/>
              <a:cxnLst/>
              <a:rect l="l" t="t" r="r" b="b"/>
              <a:pathLst>
                <a:path w="1343660" h="1761489">
                  <a:moveTo>
                    <a:pt x="1336040" y="458470"/>
                  </a:moveTo>
                  <a:lnTo>
                    <a:pt x="906780" y="882650"/>
                  </a:lnTo>
                </a:path>
                <a:path w="1343660" h="1761489">
                  <a:moveTo>
                    <a:pt x="0" y="7620"/>
                  </a:moveTo>
                  <a:lnTo>
                    <a:pt x="0" y="641350"/>
                  </a:lnTo>
                </a:path>
                <a:path w="1343660" h="1761489">
                  <a:moveTo>
                    <a:pt x="0" y="689610"/>
                  </a:moveTo>
                  <a:lnTo>
                    <a:pt x="0" y="1755140"/>
                  </a:lnTo>
                </a:path>
                <a:path w="1343660" h="1761489">
                  <a:moveTo>
                    <a:pt x="915670" y="880110"/>
                  </a:moveTo>
                  <a:lnTo>
                    <a:pt x="1343660" y="880110"/>
                  </a:lnTo>
                </a:path>
                <a:path w="1343660" h="1761489">
                  <a:moveTo>
                    <a:pt x="1332230" y="466090"/>
                  </a:moveTo>
                  <a:lnTo>
                    <a:pt x="1332230" y="0"/>
                  </a:lnTo>
                </a:path>
                <a:path w="1343660" h="1761489">
                  <a:moveTo>
                    <a:pt x="1334770" y="878840"/>
                  </a:moveTo>
                  <a:lnTo>
                    <a:pt x="1334770" y="176149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629909" y="2514600"/>
              <a:ext cx="392430" cy="0"/>
            </a:xfrm>
            <a:custGeom>
              <a:avLst/>
              <a:gdLst/>
              <a:ahLst/>
              <a:cxnLst/>
              <a:rect l="l" t="t" r="r" b="b"/>
              <a:pathLst>
                <a:path w="392429">
                  <a:moveTo>
                    <a:pt x="392429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017259" y="24765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862829" y="2514600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70">
                  <a:moveTo>
                    <a:pt x="39497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792979" y="247650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74930" y="0"/>
                  </a:moveTo>
                  <a:lnTo>
                    <a:pt x="0" y="38100"/>
                  </a:lnTo>
                  <a:lnTo>
                    <a:pt x="74930" y="76200"/>
                  </a:lnTo>
                  <a:lnTo>
                    <a:pt x="749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57419" y="1619250"/>
              <a:ext cx="679450" cy="55880"/>
            </a:xfrm>
            <a:custGeom>
              <a:avLst/>
              <a:gdLst/>
              <a:ahLst/>
              <a:cxnLst/>
              <a:rect l="l" t="t" r="r" b="b"/>
              <a:pathLst>
                <a:path w="679450" h="55880">
                  <a:moveTo>
                    <a:pt x="679450" y="55879"/>
                  </a:moveTo>
                  <a:lnTo>
                    <a:pt x="0" y="55879"/>
                  </a:lnTo>
                </a:path>
                <a:path w="679450" h="55880">
                  <a:moveTo>
                    <a:pt x="679450" y="2539"/>
                  </a:moveTo>
                  <a:lnTo>
                    <a:pt x="5079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427979" y="1677670"/>
              <a:ext cx="255270" cy="184150"/>
            </a:xfrm>
            <a:custGeom>
              <a:avLst/>
              <a:gdLst/>
              <a:ahLst/>
              <a:cxnLst/>
              <a:rect l="l" t="t" r="r" b="b"/>
              <a:pathLst>
                <a:path w="255270" h="184150">
                  <a:moveTo>
                    <a:pt x="255270" y="0"/>
                  </a:moveTo>
                  <a:lnTo>
                    <a:pt x="0" y="0"/>
                  </a:lnTo>
                  <a:lnTo>
                    <a:pt x="0" y="184150"/>
                  </a:lnTo>
                  <a:lnTo>
                    <a:pt x="127000" y="184150"/>
                  </a:lnTo>
                  <a:lnTo>
                    <a:pt x="255270" y="184150"/>
                  </a:lnTo>
                  <a:lnTo>
                    <a:pt x="25527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340350" y="2350770"/>
            <a:ext cx="208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915920" y="1631950"/>
            <a:ext cx="257810" cy="2159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420"/>
              </a:spcBef>
            </a:pPr>
            <a:r>
              <a:rPr sz="1000" b="1" spc="-25" dirty="0">
                <a:latin typeface="Arial"/>
                <a:cs typeface="Arial"/>
              </a:rPr>
              <a:t>HW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27979" y="1647189"/>
            <a:ext cx="255270" cy="20955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390"/>
              </a:spcBef>
            </a:pPr>
            <a:r>
              <a:rPr sz="1000" b="1" spc="-25" dirty="0">
                <a:latin typeface="Arial"/>
                <a:cs typeface="Arial"/>
              </a:rPr>
              <a:t>HW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934959" y="1629410"/>
            <a:ext cx="255270" cy="21844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350"/>
              </a:spcBef>
            </a:pPr>
            <a:r>
              <a:rPr sz="1000" b="1" spc="-25" dirty="0">
                <a:latin typeface="Arial"/>
                <a:cs typeface="Arial"/>
              </a:rPr>
              <a:t>HW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569" y="3458209"/>
            <a:ext cx="5153660" cy="255270"/>
          </a:xfrm>
          <a:custGeom>
            <a:avLst/>
            <a:gdLst/>
            <a:ahLst/>
            <a:cxnLst/>
            <a:rect l="l" t="t" r="r" b="b"/>
            <a:pathLst>
              <a:path w="5153660" h="255270">
                <a:moveTo>
                  <a:pt x="5153659" y="0"/>
                </a:moveTo>
                <a:lnTo>
                  <a:pt x="0" y="0"/>
                </a:lnTo>
                <a:lnTo>
                  <a:pt x="0" y="255269"/>
                </a:lnTo>
                <a:lnTo>
                  <a:pt x="2576830" y="255269"/>
                </a:lnTo>
                <a:lnTo>
                  <a:pt x="5153659" y="255269"/>
                </a:lnTo>
                <a:lnTo>
                  <a:pt x="515365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3569" y="4978400"/>
            <a:ext cx="5960110" cy="261620"/>
          </a:xfrm>
          <a:custGeom>
            <a:avLst/>
            <a:gdLst/>
            <a:ahLst/>
            <a:cxnLst/>
            <a:rect l="l" t="t" r="r" b="b"/>
            <a:pathLst>
              <a:path w="5960109" h="261620">
                <a:moveTo>
                  <a:pt x="5960109" y="0"/>
                </a:moveTo>
                <a:lnTo>
                  <a:pt x="0" y="0"/>
                </a:lnTo>
                <a:lnTo>
                  <a:pt x="0" y="261619"/>
                </a:lnTo>
                <a:lnTo>
                  <a:pt x="2979420" y="261619"/>
                </a:lnTo>
                <a:lnTo>
                  <a:pt x="5960109" y="261619"/>
                </a:lnTo>
                <a:lnTo>
                  <a:pt x="596010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3569" y="5516879"/>
            <a:ext cx="7697470" cy="487680"/>
          </a:xfrm>
          <a:custGeom>
            <a:avLst/>
            <a:gdLst/>
            <a:ahLst/>
            <a:cxnLst/>
            <a:rect l="l" t="t" r="r" b="b"/>
            <a:pathLst>
              <a:path w="7697470" h="487679">
                <a:moveTo>
                  <a:pt x="7697470" y="0"/>
                </a:moveTo>
                <a:lnTo>
                  <a:pt x="0" y="0"/>
                </a:lnTo>
                <a:lnTo>
                  <a:pt x="0" y="487680"/>
                </a:lnTo>
                <a:lnTo>
                  <a:pt x="3848100" y="487680"/>
                </a:lnTo>
                <a:lnTo>
                  <a:pt x="7697470" y="487680"/>
                </a:lnTo>
                <a:lnTo>
                  <a:pt x="769747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53920" y="-16509"/>
            <a:ext cx="46913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Facing</a:t>
            </a:r>
            <a:r>
              <a:rPr spc="-16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The</a:t>
            </a:r>
            <a:r>
              <a:rPr spc="-155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Tree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6229" y="713740"/>
            <a:ext cx="6335395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1525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(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Conventional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Face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Cut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spc="-50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40"/>
              </a:spcBef>
            </a:pPr>
            <a:r>
              <a:rPr sz="1350" b="1" dirty="0">
                <a:solidFill>
                  <a:srgbClr val="0000FF"/>
                </a:solidFill>
                <a:latin typeface="Arial"/>
                <a:cs typeface="Arial"/>
              </a:rPr>
              <a:t>Always</a:t>
            </a:r>
            <a:r>
              <a:rPr sz="1350" b="1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0000FF"/>
                </a:solidFill>
                <a:latin typeface="Arial"/>
                <a:cs typeface="Arial"/>
              </a:rPr>
              <a:t>mark</a:t>
            </a:r>
            <a:r>
              <a:rPr sz="1350" b="1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sz="1350" b="1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0000FF"/>
                </a:solidFill>
                <a:latin typeface="Arial"/>
                <a:cs typeface="Arial"/>
              </a:rPr>
              <a:t>location</a:t>
            </a:r>
            <a:r>
              <a:rPr sz="1350" b="1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1350" b="1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0000FF"/>
                </a:solidFill>
                <a:latin typeface="Arial"/>
                <a:cs typeface="Arial"/>
              </a:rPr>
              <a:t>holding</a:t>
            </a:r>
            <a:r>
              <a:rPr sz="1350" b="1" spc="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0000FF"/>
                </a:solidFill>
                <a:latin typeface="Arial"/>
                <a:cs typeface="Arial"/>
              </a:rPr>
              <a:t>wood</a:t>
            </a:r>
            <a:r>
              <a:rPr sz="1350" b="1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0000FF"/>
                </a:solidFill>
                <a:latin typeface="Arial"/>
                <a:cs typeface="Arial"/>
              </a:rPr>
              <a:t>before</a:t>
            </a:r>
            <a:r>
              <a:rPr sz="1350" b="1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0000FF"/>
                </a:solidFill>
                <a:latin typeface="Arial"/>
                <a:cs typeface="Arial"/>
              </a:rPr>
              <a:t>making</a:t>
            </a:r>
            <a:r>
              <a:rPr sz="1350" b="1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0000FF"/>
                </a:solidFill>
                <a:latin typeface="Arial"/>
                <a:cs typeface="Arial"/>
              </a:rPr>
              <a:t>face</a:t>
            </a:r>
            <a:r>
              <a:rPr sz="1350" b="1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0000FF"/>
                </a:solidFill>
                <a:latin typeface="Arial"/>
                <a:cs typeface="Arial"/>
              </a:rPr>
              <a:t>cuts!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590" y="1437639"/>
            <a:ext cx="8636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-50" dirty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590" y="1887219"/>
            <a:ext cx="8636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-50" dirty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6229" y="1897380"/>
            <a:ext cx="97409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dirty="0">
                <a:solidFill>
                  <a:srgbClr val="0000FF"/>
                </a:solidFill>
                <a:latin typeface="Arial"/>
                <a:cs typeface="Arial"/>
              </a:rPr>
              <a:t>Sloping</a:t>
            </a:r>
            <a:r>
              <a:rPr sz="1350" b="1" spc="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350" b="1" spc="-25" dirty="0">
                <a:solidFill>
                  <a:srgbClr val="0000FF"/>
                </a:solidFill>
                <a:latin typeface="Arial"/>
                <a:cs typeface="Arial"/>
              </a:rPr>
              <a:t>cut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8620" y="2104898"/>
            <a:ext cx="4559935" cy="53086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83845" indent="-245745">
              <a:lnSpc>
                <a:spcPct val="100000"/>
              </a:lnSpc>
              <a:spcBef>
                <a:spcPts val="465"/>
              </a:spcBef>
              <a:buFont typeface="Arial"/>
              <a:buChar char="–"/>
              <a:tabLst>
                <a:tab pos="283845" algn="l"/>
              </a:tabLst>
            </a:pPr>
            <a:r>
              <a:rPr sz="1350" b="1" dirty="0">
                <a:latin typeface="Arial"/>
                <a:cs typeface="Arial"/>
              </a:rPr>
              <a:t>Sloping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cut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is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at</a:t>
            </a:r>
            <a:r>
              <a:rPr sz="1350" b="1" spc="3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a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45</a:t>
            </a:r>
            <a:r>
              <a:rPr sz="1200" b="1" baseline="24305" dirty="0">
                <a:latin typeface="Arial"/>
                <a:cs typeface="Arial"/>
              </a:rPr>
              <a:t>o</a:t>
            </a:r>
            <a:r>
              <a:rPr sz="1200" b="1" spc="330" baseline="2430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angle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to</a:t>
            </a:r>
            <a:r>
              <a:rPr sz="1350" b="1" spc="3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the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horizontal</a:t>
            </a:r>
            <a:r>
              <a:rPr sz="1350" b="1" spc="25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(goal)</a:t>
            </a:r>
            <a:endParaRPr sz="1350">
              <a:latin typeface="Arial"/>
              <a:cs typeface="Arial"/>
            </a:endParaRPr>
          </a:p>
          <a:p>
            <a:pPr marL="283845" indent="-245745">
              <a:lnSpc>
                <a:spcPct val="100000"/>
              </a:lnSpc>
              <a:spcBef>
                <a:spcPts val="370"/>
              </a:spcBef>
              <a:buFont typeface="Arial"/>
              <a:buChar char="–"/>
              <a:tabLst>
                <a:tab pos="283845" algn="l"/>
              </a:tabLst>
            </a:pPr>
            <a:r>
              <a:rPr sz="1350" b="1" dirty="0">
                <a:latin typeface="Arial"/>
                <a:cs typeface="Arial"/>
              </a:rPr>
              <a:t>End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with</a:t>
            </a:r>
            <a:r>
              <a:rPr sz="1350" b="1" spc="3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the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saw</a:t>
            </a:r>
            <a:r>
              <a:rPr sz="1350" b="1" spc="4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blade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horizontal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590" y="2602230"/>
            <a:ext cx="8636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-50" dirty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6229" y="2612389"/>
            <a:ext cx="105156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dirty="0">
                <a:solidFill>
                  <a:srgbClr val="0000FF"/>
                </a:solidFill>
                <a:latin typeface="Arial"/>
                <a:cs typeface="Arial"/>
              </a:rPr>
              <a:t>Gunning</a:t>
            </a:r>
            <a:r>
              <a:rPr sz="1350" b="1" spc="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350" b="1" spc="-25" dirty="0">
                <a:solidFill>
                  <a:srgbClr val="0000FF"/>
                </a:solidFill>
                <a:latin typeface="Arial"/>
                <a:cs typeface="Arial"/>
              </a:rPr>
              <a:t>cut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4019" y="2821177"/>
            <a:ext cx="4968875" cy="86995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58445" indent="-245745">
              <a:lnSpc>
                <a:spcPct val="100000"/>
              </a:lnSpc>
              <a:spcBef>
                <a:spcPts val="715"/>
              </a:spcBef>
              <a:buFont typeface="Arial"/>
              <a:buChar char="–"/>
              <a:tabLst>
                <a:tab pos="258445" algn="l"/>
              </a:tabLst>
            </a:pPr>
            <a:r>
              <a:rPr sz="1350" b="1" dirty="0">
                <a:latin typeface="Arial"/>
                <a:cs typeface="Arial"/>
              </a:rPr>
              <a:t>Set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your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dogs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on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the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bottom-face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corner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of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the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rectangle</a:t>
            </a:r>
            <a:endParaRPr sz="1350">
              <a:latin typeface="Arial"/>
              <a:cs typeface="Arial"/>
            </a:endParaRPr>
          </a:p>
          <a:p>
            <a:pPr marL="258445" indent="-245745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258445" algn="l"/>
              </a:tabLst>
            </a:pPr>
            <a:r>
              <a:rPr sz="1350" b="1" dirty="0">
                <a:latin typeface="Arial"/>
                <a:cs typeface="Arial"/>
              </a:rPr>
              <a:t>Make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the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gunning</a:t>
            </a:r>
            <a:r>
              <a:rPr sz="1350" b="1" spc="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cut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(dictates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the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direction</a:t>
            </a:r>
            <a:r>
              <a:rPr sz="1350" b="1" spc="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of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tree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fall)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350" spc="-50" dirty="0">
                <a:latin typeface="Arial"/>
                <a:cs typeface="Arial"/>
              </a:rPr>
              <a:t>–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3569" y="3458209"/>
            <a:ext cx="5153660" cy="25527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90"/>
              </a:spcBef>
            </a:pPr>
            <a:r>
              <a:rPr sz="1350" b="1" dirty="0">
                <a:latin typeface="Arial"/>
                <a:cs typeface="Arial"/>
              </a:rPr>
              <a:t>Difficult</a:t>
            </a:r>
            <a:r>
              <a:rPr sz="1350" b="1" spc="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to</a:t>
            </a:r>
            <a:r>
              <a:rPr sz="1350" b="1" spc="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make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the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gunning</a:t>
            </a:r>
            <a:r>
              <a:rPr sz="1350" b="1" spc="3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and</a:t>
            </a:r>
            <a:r>
              <a:rPr sz="1350" b="1" spc="3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sloping</a:t>
            </a:r>
            <a:r>
              <a:rPr sz="1350" b="1" spc="3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cut</a:t>
            </a:r>
            <a:r>
              <a:rPr sz="1350" b="1" spc="25" dirty="0">
                <a:latin typeface="Arial"/>
                <a:cs typeface="Arial"/>
              </a:rPr>
              <a:t> </a:t>
            </a:r>
            <a:r>
              <a:rPr sz="1350" b="1" spc="-20" dirty="0">
                <a:latin typeface="Arial"/>
                <a:cs typeface="Arial"/>
              </a:rPr>
              <a:t>meet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0419" y="3666997"/>
            <a:ext cx="60960" cy="57150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350" spc="-50" dirty="0"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r>
              <a:rPr sz="1350" spc="-50" dirty="0"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4569" y="3674617"/>
            <a:ext cx="345249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95"/>
              </a:spcBef>
            </a:pPr>
            <a:r>
              <a:rPr sz="1350" b="1" dirty="0">
                <a:latin typeface="Arial"/>
                <a:cs typeface="Arial"/>
              </a:rPr>
              <a:t>Sight</a:t>
            </a:r>
            <a:r>
              <a:rPr sz="1350" b="1" spc="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down</a:t>
            </a:r>
            <a:r>
              <a:rPr sz="1350" b="1" spc="3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the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kerf</a:t>
            </a:r>
            <a:r>
              <a:rPr sz="1350" b="1" spc="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of</a:t>
            </a:r>
            <a:r>
              <a:rPr sz="1350" b="1" spc="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the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sloping</a:t>
            </a:r>
            <a:r>
              <a:rPr sz="1350" b="1" spc="40" dirty="0">
                <a:latin typeface="Arial"/>
                <a:cs typeface="Arial"/>
              </a:rPr>
              <a:t> </a:t>
            </a:r>
            <a:r>
              <a:rPr sz="1350" b="1" spc="-25" dirty="0">
                <a:latin typeface="Arial"/>
                <a:cs typeface="Arial"/>
              </a:rPr>
              <a:t>cut</a:t>
            </a:r>
            <a:r>
              <a:rPr sz="1350" b="1" spc="50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Set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a</a:t>
            </a:r>
            <a:r>
              <a:rPr sz="1350" b="1" spc="1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straight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stick</a:t>
            </a:r>
            <a:r>
              <a:rPr sz="1350" b="1" spc="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out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of</a:t>
            </a:r>
            <a:r>
              <a:rPr sz="1350" b="1" spc="3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the</a:t>
            </a:r>
            <a:r>
              <a:rPr sz="1350" b="1" spc="1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kerf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to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sight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590" y="4215129"/>
            <a:ext cx="8636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-50" dirty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8929" y="4225289"/>
            <a:ext cx="51943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350" b="1" spc="-10" dirty="0">
                <a:solidFill>
                  <a:srgbClr val="0000FF"/>
                </a:solidFill>
                <a:latin typeface="Arial"/>
                <a:cs typeface="Arial"/>
              </a:rPr>
              <a:t>Check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0400" y="4435347"/>
            <a:ext cx="495871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95"/>
              </a:spcBef>
            </a:pPr>
            <a:r>
              <a:rPr sz="1350" b="1" dirty="0">
                <a:latin typeface="Arial"/>
                <a:cs typeface="Arial"/>
              </a:rPr>
              <a:t>The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sloping</a:t>
            </a:r>
            <a:r>
              <a:rPr sz="1350" b="1" spc="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and</a:t>
            </a:r>
            <a:r>
              <a:rPr sz="1350" b="1" spc="3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gunning</a:t>
            </a:r>
            <a:r>
              <a:rPr sz="1350" b="1" spc="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cuts</a:t>
            </a:r>
            <a:r>
              <a:rPr sz="1350" b="1" spc="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must</a:t>
            </a:r>
            <a:r>
              <a:rPr sz="1350" b="1" spc="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not</a:t>
            </a:r>
            <a:r>
              <a:rPr sz="1350" b="1" spc="3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overlap</a:t>
            </a:r>
            <a:r>
              <a:rPr sz="1350" b="1" spc="25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(Dutchman) Re-</a:t>
            </a:r>
            <a:r>
              <a:rPr sz="1350" b="1" dirty="0">
                <a:latin typeface="Arial"/>
                <a:cs typeface="Arial"/>
              </a:rPr>
              <a:t>cut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the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sloping</a:t>
            </a:r>
            <a:r>
              <a:rPr sz="1350" b="1" spc="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cut</a:t>
            </a:r>
            <a:r>
              <a:rPr sz="1350" b="1" spc="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to</a:t>
            </a:r>
            <a:r>
              <a:rPr sz="1350" b="1" spc="3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correct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misalignment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3569" y="4978400"/>
            <a:ext cx="5960110" cy="26162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50"/>
              </a:spcBef>
            </a:pPr>
            <a:r>
              <a:rPr sz="1350" b="1" dirty="0">
                <a:latin typeface="Arial"/>
                <a:cs typeface="Arial"/>
              </a:rPr>
              <a:t>The</a:t>
            </a:r>
            <a:r>
              <a:rPr sz="1350" b="1" spc="1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face</a:t>
            </a:r>
            <a:r>
              <a:rPr sz="1350" b="1" spc="1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cuts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must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be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cleaned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out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to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prevent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premature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face</a:t>
            </a:r>
            <a:r>
              <a:rPr sz="1350" b="1" spc="10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closure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4019" y="4423917"/>
            <a:ext cx="4699635" cy="128778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350" spc="-50" dirty="0">
                <a:latin typeface="Arial"/>
                <a:cs typeface="Arial"/>
              </a:rPr>
              <a:t>–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350" spc="-50" dirty="0">
                <a:latin typeface="Arial"/>
                <a:cs typeface="Arial"/>
              </a:rPr>
              <a:t>–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350" spc="-50" dirty="0">
                <a:latin typeface="Arial"/>
                <a:cs typeface="Arial"/>
              </a:rPr>
              <a:t>–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  <a:tabLst>
                <a:tab pos="258445" algn="l"/>
              </a:tabLst>
            </a:pPr>
            <a:r>
              <a:rPr sz="2025" spc="-75" baseline="4115" dirty="0">
                <a:latin typeface="Arial"/>
                <a:cs typeface="Arial"/>
              </a:rPr>
              <a:t>–</a:t>
            </a:r>
            <a:r>
              <a:rPr sz="2025" baseline="4115" dirty="0">
                <a:latin typeface="Arial"/>
                <a:cs typeface="Arial"/>
              </a:rPr>
              <a:t>	</a:t>
            </a:r>
            <a:r>
              <a:rPr sz="1350" b="1" dirty="0">
                <a:latin typeface="Arial"/>
                <a:cs typeface="Arial"/>
              </a:rPr>
              <a:t>Verify</a:t>
            </a:r>
            <a:r>
              <a:rPr sz="1350" b="1" spc="-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that</a:t>
            </a:r>
            <a:r>
              <a:rPr sz="1350" b="1" spc="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the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re-</a:t>
            </a:r>
            <a:r>
              <a:rPr sz="1350" b="1" dirty="0">
                <a:latin typeface="Arial"/>
                <a:cs typeface="Arial"/>
              </a:rPr>
              <a:t>cuts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do</a:t>
            </a:r>
            <a:r>
              <a:rPr sz="1350" b="1" spc="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not</a:t>
            </a:r>
            <a:r>
              <a:rPr sz="1350" b="1" spc="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alter</a:t>
            </a:r>
            <a:r>
              <a:rPr sz="1350" b="1" spc="3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the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felling</a:t>
            </a:r>
            <a:r>
              <a:rPr sz="1350" b="1" spc="25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direction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350" spc="-50" dirty="0">
                <a:latin typeface="Arial"/>
                <a:cs typeface="Arial"/>
              </a:rPr>
              <a:t>–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3569" y="5516879"/>
            <a:ext cx="7697470" cy="48768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895">
              <a:lnSpc>
                <a:spcPts val="1500"/>
              </a:lnSpc>
            </a:pPr>
            <a:r>
              <a:rPr sz="1350" b="1" dirty="0">
                <a:latin typeface="Arial"/>
                <a:cs typeface="Arial"/>
              </a:rPr>
              <a:t>If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the</a:t>
            </a:r>
            <a:r>
              <a:rPr sz="1350" b="1" spc="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re-cuts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will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cause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the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face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to</a:t>
            </a:r>
            <a:r>
              <a:rPr sz="1350" b="1" spc="3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extend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too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far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into</a:t>
            </a:r>
            <a:r>
              <a:rPr sz="1350" b="1" spc="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the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tree,</a:t>
            </a:r>
            <a:r>
              <a:rPr sz="1350" b="1" spc="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end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the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sloping</a:t>
            </a:r>
            <a:r>
              <a:rPr sz="1350" b="1" spc="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cut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directly</a:t>
            </a:r>
            <a:endParaRPr sz="1350">
              <a:latin typeface="Arial"/>
              <a:cs typeface="Arial"/>
            </a:endParaRPr>
          </a:p>
          <a:p>
            <a:pPr marL="48895">
              <a:lnSpc>
                <a:spcPct val="100000"/>
              </a:lnSpc>
              <a:spcBef>
                <a:spcPts val="30"/>
              </a:spcBef>
            </a:pPr>
            <a:r>
              <a:rPr sz="1350" b="1" dirty="0">
                <a:latin typeface="Arial"/>
                <a:cs typeface="Arial"/>
              </a:rPr>
              <a:t>over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the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gunning</a:t>
            </a:r>
            <a:r>
              <a:rPr sz="1350" b="1" spc="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cut</a:t>
            </a:r>
            <a:r>
              <a:rPr sz="1350" b="1" spc="25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(fixed)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910512" y="260032"/>
            <a:ext cx="1103630" cy="1163955"/>
            <a:chOff x="7910512" y="260032"/>
            <a:chExt cx="1103630" cy="1163955"/>
          </a:xfrm>
        </p:grpSpPr>
        <p:sp>
          <p:nvSpPr>
            <p:cNvPr id="24" name="object 24"/>
            <p:cNvSpPr/>
            <p:nvPr/>
          </p:nvSpPr>
          <p:spPr>
            <a:xfrm>
              <a:off x="8427719" y="463550"/>
              <a:ext cx="581660" cy="580390"/>
            </a:xfrm>
            <a:custGeom>
              <a:avLst/>
              <a:gdLst/>
              <a:ahLst/>
              <a:cxnLst/>
              <a:rect l="l" t="t" r="r" b="b"/>
              <a:pathLst>
                <a:path w="581659" h="580390">
                  <a:moveTo>
                    <a:pt x="290829" y="0"/>
                  </a:moveTo>
                  <a:lnTo>
                    <a:pt x="242876" y="3684"/>
                  </a:lnTo>
                  <a:lnTo>
                    <a:pt x="197672" y="14386"/>
                  </a:lnTo>
                  <a:lnTo>
                    <a:pt x="155761" y="31581"/>
                  </a:lnTo>
                  <a:lnTo>
                    <a:pt x="117683" y="54742"/>
                  </a:lnTo>
                  <a:lnTo>
                    <a:pt x="83978" y="83343"/>
                  </a:lnTo>
                  <a:lnTo>
                    <a:pt x="55189" y="116860"/>
                  </a:lnTo>
                  <a:lnTo>
                    <a:pt x="31855" y="154766"/>
                  </a:lnTo>
                  <a:lnTo>
                    <a:pt x="14518" y="196535"/>
                  </a:lnTo>
                  <a:lnTo>
                    <a:pt x="3719" y="241641"/>
                  </a:lnTo>
                  <a:lnTo>
                    <a:pt x="0" y="289560"/>
                  </a:lnTo>
                  <a:lnTo>
                    <a:pt x="3719" y="337822"/>
                  </a:lnTo>
                  <a:lnTo>
                    <a:pt x="14518" y="383204"/>
                  </a:lnTo>
                  <a:lnTo>
                    <a:pt x="31855" y="425188"/>
                  </a:lnTo>
                  <a:lnTo>
                    <a:pt x="55189" y="463255"/>
                  </a:lnTo>
                  <a:lnTo>
                    <a:pt x="83978" y="496887"/>
                  </a:lnTo>
                  <a:lnTo>
                    <a:pt x="117683" y="525566"/>
                  </a:lnTo>
                  <a:lnTo>
                    <a:pt x="155761" y="548774"/>
                  </a:lnTo>
                  <a:lnTo>
                    <a:pt x="197672" y="565993"/>
                  </a:lnTo>
                  <a:lnTo>
                    <a:pt x="242876" y="576704"/>
                  </a:lnTo>
                  <a:lnTo>
                    <a:pt x="290829" y="580389"/>
                  </a:lnTo>
                  <a:lnTo>
                    <a:pt x="339092" y="576704"/>
                  </a:lnTo>
                  <a:lnTo>
                    <a:pt x="384474" y="565993"/>
                  </a:lnTo>
                  <a:lnTo>
                    <a:pt x="426458" y="548774"/>
                  </a:lnTo>
                  <a:lnTo>
                    <a:pt x="464525" y="525566"/>
                  </a:lnTo>
                  <a:lnTo>
                    <a:pt x="498157" y="496887"/>
                  </a:lnTo>
                  <a:lnTo>
                    <a:pt x="526836" y="463255"/>
                  </a:lnTo>
                  <a:lnTo>
                    <a:pt x="550044" y="425188"/>
                  </a:lnTo>
                  <a:lnTo>
                    <a:pt x="567263" y="383204"/>
                  </a:lnTo>
                  <a:lnTo>
                    <a:pt x="577974" y="337822"/>
                  </a:lnTo>
                  <a:lnTo>
                    <a:pt x="581659" y="289560"/>
                  </a:lnTo>
                  <a:lnTo>
                    <a:pt x="577974" y="241641"/>
                  </a:lnTo>
                  <a:lnTo>
                    <a:pt x="567263" y="196535"/>
                  </a:lnTo>
                  <a:lnTo>
                    <a:pt x="550044" y="154766"/>
                  </a:lnTo>
                  <a:lnTo>
                    <a:pt x="526836" y="116860"/>
                  </a:lnTo>
                  <a:lnTo>
                    <a:pt x="498157" y="83343"/>
                  </a:lnTo>
                  <a:lnTo>
                    <a:pt x="464525" y="54742"/>
                  </a:lnTo>
                  <a:lnTo>
                    <a:pt x="426458" y="31581"/>
                  </a:lnTo>
                  <a:lnTo>
                    <a:pt x="384474" y="14386"/>
                  </a:lnTo>
                  <a:lnTo>
                    <a:pt x="339092" y="3684"/>
                  </a:lnTo>
                  <a:lnTo>
                    <a:pt x="29082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427719" y="463550"/>
              <a:ext cx="581660" cy="580390"/>
            </a:xfrm>
            <a:custGeom>
              <a:avLst/>
              <a:gdLst/>
              <a:ahLst/>
              <a:cxnLst/>
              <a:rect l="l" t="t" r="r" b="b"/>
              <a:pathLst>
                <a:path w="581659" h="580390">
                  <a:moveTo>
                    <a:pt x="290829" y="0"/>
                  </a:moveTo>
                  <a:lnTo>
                    <a:pt x="242876" y="3684"/>
                  </a:lnTo>
                  <a:lnTo>
                    <a:pt x="197672" y="14386"/>
                  </a:lnTo>
                  <a:lnTo>
                    <a:pt x="155761" y="31581"/>
                  </a:lnTo>
                  <a:lnTo>
                    <a:pt x="117683" y="54742"/>
                  </a:lnTo>
                  <a:lnTo>
                    <a:pt x="83978" y="83343"/>
                  </a:lnTo>
                  <a:lnTo>
                    <a:pt x="55189" y="116860"/>
                  </a:lnTo>
                  <a:lnTo>
                    <a:pt x="31855" y="154766"/>
                  </a:lnTo>
                  <a:lnTo>
                    <a:pt x="14518" y="196535"/>
                  </a:lnTo>
                  <a:lnTo>
                    <a:pt x="3719" y="241641"/>
                  </a:lnTo>
                  <a:lnTo>
                    <a:pt x="0" y="289560"/>
                  </a:lnTo>
                  <a:lnTo>
                    <a:pt x="3719" y="337822"/>
                  </a:lnTo>
                  <a:lnTo>
                    <a:pt x="14518" y="383204"/>
                  </a:lnTo>
                  <a:lnTo>
                    <a:pt x="31855" y="425188"/>
                  </a:lnTo>
                  <a:lnTo>
                    <a:pt x="55189" y="463255"/>
                  </a:lnTo>
                  <a:lnTo>
                    <a:pt x="83978" y="496887"/>
                  </a:lnTo>
                  <a:lnTo>
                    <a:pt x="117683" y="525566"/>
                  </a:lnTo>
                  <a:lnTo>
                    <a:pt x="155761" y="548774"/>
                  </a:lnTo>
                  <a:lnTo>
                    <a:pt x="197672" y="565993"/>
                  </a:lnTo>
                  <a:lnTo>
                    <a:pt x="242876" y="576704"/>
                  </a:lnTo>
                  <a:lnTo>
                    <a:pt x="290829" y="580389"/>
                  </a:lnTo>
                  <a:lnTo>
                    <a:pt x="339092" y="576704"/>
                  </a:lnTo>
                  <a:lnTo>
                    <a:pt x="384474" y="565993"/>
                  </a:lnTo>
                  <a:lnTo>
                    <a:pt x="426458" y="548774"/>
                  </a:lnTo>
                  <a:lnTo>
                    <a:pt x="464525" y="525566"/>
                  </a:lnTo>
                  <a:lnTo>
                    <a:pt x="498157" y="496887"/>
                  </a:lnTo>
                  <a:lnTo>
                    <a:pt x="526836" y="463255"/>
                  </a:lnTo>
                  <a:lnTo>
                    <a:pt x="550044" y="425188"/>
                  </a:lnTo>
                  <a:lnTo>
                    <a:pt x="567263" y="383204"/>
                  </a:lnTo>
                  <a:lnTo>
                    <a:pt x="577974" y="337822"/>
                  </a:lnTo>
                  <a:lnTo>
                    <a:pt x="581659" y="289560"/>
                  </a:lnTo>
                  <a:lnTo>
                    <a:pt x="577974" y="241641"/>
                  </a:lnTo>
                  <a:lnTo>
                    <a:pt x="567263" y="196535"/>
                  </a:lnTo>
                  <a:lnTo>
                    <a:pt x="550044" y="154766"/>
                  </a:lnTo>
                  <a:lnTo>
                    <a:pt x="526836" y="116860"/>
                  </a:lnTo>
                  <a:lnTo>
                    <a:pt x="498157" y="83343"/>
                  </a:lnTo>
                  <a:lnTo>
                    <a:pt x="464525" y="54742"/>
                  </a:lnTo>
                  <a:lnTo>
                    <a:pt x="426458" y="31581"/>
                  </a:lnTo>
                  <a:lnTo>
                    <a:pt x="384474" y="14386"/>
                  </a:lnTo>
                  <a:lnTo>
                    <a:pt x="339092" y="3684"/>
                  </a:lnTo>
                  <a:lnTo>
                    <a:pt x="290829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423046" y="458888"/>
              <a:ext cx="591185" cy="591185"/>
            </a:xfrm>
            <a:custGeom>
              <a:avLst/>
              <a:gdLst/>
              <a:ahLst/>
              <a:cxnLst/>
              <a:rect l="l" t="t" r="r" b="b"/>
              <a:pathLst>
                <a:path w="591184" h="591185">
                  <a:moveTo>
                    <a:pt x="9334" y="586320"/>
                  </a:moveTo>
                  <a:lnTo>
                    <a:pt x="7975" y="583018"/>
                  </a:lnTo>
                  <a:lnTo>
                    <a:pt x="4673" y="581660"/>
                  </a:lnTo>
                  <a:lnTo>
                    <a:pt x="1358" y="583018"/>
                  </a:lnTo>
                  <a:lnTo>
                    <a:pt x="0" y="586320"/>
                  </a:lnTo>
                  <a:lnTo>
                    <a:pt x="1358" y="589635"/>
                  </a:lnTo>
                  <a:lnTo>
                    <a:pt x="4673" y="590994"/>
                  </a:lnTo>
                  <a:lnTo>
                    <a:pt x="7975" y="589635"/>
                  </a:lnTo>
                  <a:lnTo>
                    <a:pt x="9334" y="586320"/>
                  </a:lnTo>
                  <a:close/>
                </a:path>
                <a:path w="591184" h="591185">
                  <a:moveTo>
                    <a:pt x="590994" y="4660"/>
                  </a:moveTo>
                  <a:lnTo>
                    <a:pt x="589635" y="1358"/>
                  </a:lnTo>
                  <a:lnTo>
                    <a:pt x="586333" y="0"/>
                  </a:lnTo>
                  <a:lnTo>
                    <a:pt x="583018" y="1358"/>
                  </a:lnTo>
                  <a:lnTo>
                    <a:pt x="581660" y="4660"/>
                  </a:lnTo>
                  <a:lnTo>
                    <a:pt x="583018" y="7975"/>
                  </a:lnTo>
                  <a:lnTo>
                    <a:pt x="586333" y="9334"/>
                  </a:lnTo>
                  <a:lnTo>
                    <a:pt x="589635" y="7975"/>
                  </a:lnTo>
                  <a:lnTo>
                    <a:pt x="59099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24800" y="274320"/>
              <a:ext cx="875030" cy="1135380"/>
            </a:xfrm>
            <a:custGeom>
              <a:avLst/>
              <a:gdLst/>
              <a:ahLst/>
              <a:cxnLst/>
              <a:rect l="l" t="t" r="r" b="b"/>
              <a:pathLst>
                <a:path w="875029" h="1135380">
                  <a:moveTo>
                    <a:pt x="869950" y="295909"/>
                  </a:moveTo>
                  <a:lnTo>
                    <a:pt x="594359" y="568959"/>
                  </a:lnTo>
                </a:path>
                <a:path w="875029" h="1135380">
                  <a:moveTo>
                    <a:pt x="476250" y="445769"/>
                  </a:moveTo>
                  <a:lnTo>
                    <a:pt x="0" y="444500"/>
                  </a:lnTo>
                </a:path>
                <a:path w="875029" h="1135380">
                  <a:moveTo>
                    <a:pt x="476250" y="412750"/>
                  </a:moveTo>
                  <a:lnTo>
                    <a:pt x="0" y="412750"/>
                  </a:lnTo>
                </a:path>
                <a:path w="875029" h="1135380">
                  <a:moveTo>
                    <a:pt x="466090" y="412750"/>
                  </a:moveTo>
                  <a:lnTo>
                    <a:pt x="466090" y="444500"/>
                  </a:lnTo>
                </a:path>
                <a:path w="875029" h="1135380">
                  <a:moveTo>
                    <a:pt x="7620" y="5079"/>
                  </a:moveTo>
                  <a:lnTo>
                    <a:pt x="7620" y="412750"/>
                  </a:lnTo>
                </a:path>
                <a:path w="875029" h="1135380">
                  <a:moveTo>
                    <a:pt x="7620" y="444500"/>
                  </a:moveTo>
                  <a:lnTo>
                    <a:pt x="7620" y="1131569"/>
                  </a:lnTo>
                </a:path>
                <a:path w="875029" h="1135380">
                  <a:moveTo>
                    <a:pt x="599440" y="568959"/>
                  </a:moveTo>
                  <a:lnTo>
                    <a:pt x="875029" y="568959"/>
                  </a:lnTo>
                </a:path>
                <a:path w="875029" h="1135380">
                  <a:moveTo>
                    <a:pt x="866140" y="299719"/>
                  </a:moveTo>
                  <a:lnTo>
                    <a:pt x="866140" y="0"/>
                  </a:lnTo>
                </a:path>
                <a:path w="875029" h="1135380">
                  <a:moveTo>
                    <a:pt x="868679" y="566419"/>
                  </a:moveTo>
                  <a:lnTo>
                    <a:pt x="868679" y="113537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279130" y="1135379"/>
            <a:ext cx="1727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945119" y="1229360"/>
            <a:ext cx="838200" cy="74930"/>
            <a:chOff x="7945119" y="1229360"/>
            <a:chExt cx="838200" cy="74930"/>
          </a:xfrm>
        </p:grpSpPr>
        <p:sp>
          <p:nvSpPr>
            <p:cNvPr id="30" name="object 30"/>
            <p:cNvSpPr/>
            <p:nvPr/>
          </p:nvSpPr>
          <p:spPr>
            <a:xfrm>
              <a:off x="8484869" y="126746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22860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708389" y="1229360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30">
                  <a:moveTo>
                    <a:pt x="0" y="0"/>
                  </a:moveTo>
                  <a:lnTo>
                    <a:pt x="0" y="74929"/>
                  </a:lnTo>
                  <a:lnTo>
                    <a:pt x="7492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016239" y="126746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22860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945119" y="1229360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30">
                  <a:moveTo>
                    <a:pt x="76200" y="0"/>
                  </a:moveTo>
                  <a:lnTo>
                    <a:pt x="0" y="38100"/>
                  </a:lnTo>
                  <a:lnTo>
                    <a:pt x="76200" y="7492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947342" y="3833812"/>
            <a:ext cx="1103630" cy="1163955"/>
            <a:chOff x="7947342" y="3833812"/>
            <a:chExt cx="1103630" cy="1163955"/>
          </a:xfrm>
        </p:grpSpPr>
        <p:sp>
          <p:nvSpPr>
            <p:cNvPr id="35" name="object 35"/>
            <p:cNvSpPr/>
            <p:nvPr/>
          </p:nvSpPr>
          <p:spPr>
            <a:xfrm>
              <a:off x="8464550" y="4122420"/>
              <a:ext cx="581660" cy="580390"/>
            </a:xfrm>
            <a:custGeom>
              <a:avLst/>
              <a:gdLst/>
              <a:ahLst/>
              <a:cxnLst/>
              <a:rect l="l" t="t" r="r" b="b"/>
              <a:pathLst>
                <a:path w="581659" h="580389">
                  <a:moveTo>
                    <a:pt x="290829" y="0"/>
                  </a:moveTo>
                  <a:lnTo>
                    <a:pt x="242876" y="3685"/>
                  </a:lnTo>
                  <a:lnTo>
                    <a:pt x="197672" y="14396"/>
                  </a:lnTo>
                  <a:lnTo>
                    <a:pt x="155761" y="31615"/>
                  </a:lnTo>
                  <a:lnTo>
                    <a:pt x="117683" y="54823"/>
                  </a:lnTo>
                  <a:lnTo>
                    <a:pt x="83978" y="83502"/>
                  </a:lnTo>
                  <a:lnTo>
                    <a:pt x="55189" y="117134"/>
                  </a:lnTo>
                  <a:lnTo>
                    <a:pt x="31855" y="155201"/>
                  </a:lnTo>
                  <a:lnTo>
                    <a:pt x="14518" y="197185"/>
                  </a:lnTo>
                  <a:lnTo>
                    <a:pt x="3719" y="242567"/>
                  </a:lnTo>
                  <a:lnTo>
                    <a:pt x="0" y="290829"/>
                  </a:lnTo>
                  <a:lnTo>
                    <a:pt x="3719" y="338748"/>
                  </a:lnTo>
                  <a:lnTo>
                    <a:pt x="14518" y="383854"/>
                  </a:lnTo>
                  <a:lnTo>
                    <a:pt x="31855" y="425623"/>
                  </a:lnTo>
                  <a:lnTo>
                    <a:pt x="55189" y="463529"/>
                  </a:lnTo>
                  <a:lnTo>
                    <a:pt x="83978" y="497046"/>
                  </a:lnTo>
                  <a:lnTo>
                    <a:pt x="117683" y="525647"/>
                  </a:lnTo>
                  <a:lnTo>
                    <a:pt x="155761" y="548808"/>
                  </a:lnTo>
                  <a:lnTo>
                    <a:pt x="197672" y="566003"/>
                  </a:lnTo>
                  <a:lnTo>
                    <a:pt x="242876" y="576705"/>
                  </a:lnTo>
                  <a:lnTo>
                    <a:pt x="290829" y="580389"/>
                  </a:lnTo>
                  <a:lnTo>
                    <a:pt x="339092" y="576705"/>
                  </a:lnTo>
                  <a:lnTo>
                    <a:pt x="384474" y="566003"/>
                  </a:lnTo>
                  <a:lnTo>
                    <a:pt x="426458" y="548808"/>
                  </a:lnTo>
                  <a:lnTo>
                    <a:pt x="464525" y="525647"/>
                  </a:lnTo>
                  <a:lnTo>
                    <a:pt x="498157" y="497046"/>
                  </a:lnTo>
                  <a:lnTo>
                    <a:pt x="526836" y="463529"/>
                  </a:lnTo>
                  <a:lnTo>
                    <a:pt x="550044" y="425623"/>
                  </a:lnTo>
                  <a:lnTo>
                    <a:pt x="567263" y="383854"/>
                  </a:lnTo>
                  <a:lnTo>
                    <a:pt x="577974" y="338748"/>
                  </a:lnTo>
                  <a:lnTo>
                    <a:pt x="581659" y="290829"/>
                  </a:lnTo>
                  <a:lnTo>
                    <a:pt x="577974" y="242567"/>
                  </a:lnTo>
                  <a:lnTo>
                    <a:pt x="567263" y="197185"/>
                  </a:lnTo>
                  <a:lnTo>
                    <a:pt x="550044" y="155201"/>
                  </a:lnTo>
                  <a:lnTo>
                    <a:pt x="526836" y="117134"/>
                  </a:lnTo>
                  <a:lnTo>
                    <a:pt x="498157" y="83502"/>
                  </a:lnTo>
                  <a:lnTo>
                    <a:pt x="464525" y="54823"/>
                  </a:lnTo>
                  <a:lnTo>
                    <a:pt x="426458" y="31615"/>
                  </a:lnTo>
                  <a:lnTo>
                    <a:pt x="384474" y="14396"/>
                  </a:lnTo>
                  <a:lnTo>
                    <a:pt x="339092" y="3685"/>
                  </a:lnTo>
                  <a:lnTo>
                    <a:pt x="29082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464550" y="4122420"/>
              <a:ext cx="581660" cy="580390"/>
            </a:xfrm>
            <a:custGeom>
              <a:avLst/>
              <a:gdLst/>
              <a:ahLst/>
              <a:cxnLst/>
              <a:rect l="l" t="t" r="r" b="b"/>
              <a:pathLst>
                <a:path w="581659" h="580389">
                  <a:moveTo>
                    <a:pt x="290829" y="0"/>
                  </a:moveTo>
                  <a:lnTo>
                    <a:pt x="242876" y="3685"/>
                  </a:lnTo>
                  <a:lnTo>
                    <a:pt x="197672" y="14396"/>
                  </a:lnTo>
                  <a:lnTo>
                    <a:pt x="155761" y="31615"/>
                  </a:lnTo>
                  <a:lnTo>
                    <a:pt x="117683" y="54823"/>
                  </a:lnTo>
                  <a:lnTo>
                    <a:pt x="83978" y="83502"/>
                  </a:lnTo>
                  <a:lnTo>
                    <a:pt x="55189" y="117134"/>
                  </a:lnTo>
                  <a:lnTo>
                    <a:pt x="31855" y="155201"/>
                  </a:lnTo>
                  <a:lnTo>
                    <a:pt x="14518" y="197185"/>
                  </a:lnTo>
                  <a:lnTo>
                    <a:pt x="3719" y="242567"/>
                  </a:lnTo>
                  <a:lnTo>
                    <a:pt x="0" y="290829"/>
                  </a:lnTo>
                  <a:lnTo>
                    <a:pt x="3719" y="338748"/>
                  </a:lnTo>
                  <a:lnTo>
                    <a:pt x="14518" y="383854"/>
                  </a:lnTo>
                  <a:lnTo>
                    <a:pt x="31855" y="425623"/>
                  </a:lnTo>
                  <a:lnTo>
                    <a:pt x="55189" y="463529"/>
                  </a:lnTo>
                  <a:lnTo>
                    <a:pt x="83978" y="497046"/>
                  </a:lnTo>
                  <a:lnTo>
                    <a:pt x="117683" y="525647"/>
                  </a:lnTo>
                  <a:lnTo>
                    <a:pt x="155761" y="548808"/>
                  </a:lnTo>
                  <a:lnTo>
                    <a:pt x="197672" y="566003"/>
                  </a:lnTo>
                  <a:lnTo>
                    <a:pt x="242876" y="576705"/>
                  </a:lnTo>
                  <a:lnTo>
                    <a:pt x="290829" y="580389"/>
                  </a:lnTo>
                  <a:lnTo>
                    <a:pt x="339092" y="576705"/>
                  </a:lnTo>
                  <a:lnTo>
                    <a:pt x="384474" y="566003"/>
                  </a:lnTo>
                  <a:lnTo>
                    <a:pt x="426458" y="548808"/>
                  </a:lnTo>
                  <a:lnTo>
                    <a:pt x="464525" y="525647"/>
                  </a:lnTo>
                  <a:lnTo>
                    <a:pt x="498157" y="497046"/>
                  </a:lnTo>
                  <a:lnTo>
                    <a:pt x="526836" y="463529"/>
                  </a:lnTo>
                  <a:lnTo>
                    <a:pt x="550044" y="425623"/>
                  </a:lnTo>
                  <a:lnTo>
                    <a:pt x="567263" y="383854"/>
                  </a:lnTo>
                  <a:lnTo>
                    <a:pt x="577974" y="338748"/>
                  </a:lnTo>
                  <a:lnTo>
                    <a:pt x="581659" y="290829"/>
                  </a:lnTo>
                  <a:lnTo>
                    <a:pt x="577974" y="242567"/>
                  </a:lnTo>
                  <a:lnTo>
                    <a:pt x="567263" y="197185"/>
                  </a:lnTo>
                  <a:lnTo>
                    <a:pt x="550044" y="155201"/>
                  </a:lnTo>
                  <a:lnTo>
                    <a:pt x="526836" y="117134"/>
                  </a:lnTo>
                  <a:lnTo>
                    <a:pt x="498157" y="83502"/>
                  </a:lnTo>
                  <a:lnTo>
                    <a:pt x="464525" y="54823"/>
                  </a:lnTo>
                  <a:lnTo>
                    <a:pt x="426458" y="31615"/>
                  </a:lnTo>
                  <a:lnTo>
                    <a:pt x="384474" y="14396"/>
                  </a:lnTo>
                  <a:lnTo>
                    <a:pt x="339092" y="3685"/>
                  </a:lnTo>
                  <a:lnTo>
                    <a:pt x="290829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59877" y="4117758"/>
              <a:ext cx="591185" cy="591185"/>
            </a:xfrm>
            <a:custGeom>
              <a:avLst/>
              <a:gdLst/>
              <a:ahLst/>
              <a:cxnLst/>
              <a:rect l="l" t="t" r="r" b="b"/>
              <a:pathLst>
                <a:path w="591184" h="591185">
                  <a:moveTo>
                    <a:pt x="9334" y="586320"/>
                  </a:moveTo>
                  <a:lnTo>
                    <a:pt x="7975" y="583018"/>
                  </a:lnTo>
                  <a:lnTo>
                    <a:pt x="4673" y="581660"/>
                  </a:lnTo>
                  <a:lnTo>
                    <a:pt x="1358" y="583018"/>
                  </a:lnTo>
                  <a:lnTo>
                    <a:pt x="0" y="586320"/>
                  </a:lnTo>
                  <a:lnTo>
                    <a:pt x="1358" y="589635"/>
                  </a:lnTo>
                  <a:lnTo>
                    <a:pt x="4673" y="590994"/>
                  </a:lnTo>
                  <a:lnTo>
                    <a:pt x="7975" y="589635"/>
                  </a:lnTo>
                  <a:lnTo>
                    <a:pt x="9334" y="586320"/>
                  </a:lnTo>
                  <a:close/>
                </a:path>
                <a:path w="591184" h="591185">
                  <a:moveTo>
                    <a:pt x="590994" y="4660"/>
                  </a:moveTo>
                  <a:lnTo>
                    <a:pt x="589635" y="1358"/>
                  </a:lnTo>
                  <a:lnTo>
                    <a:pt x="586333" y="0"/>
                  </a:lnTo>
                  <a:lnTo>
                    <a:pt x="583018" y="1358"/>
                  </a:lnTo>
                  <a:lnTo>
                    <a:pt x="581660" y="4660"/>
                  </a:lnTo>
                  <a:lnTo>
                    <a:pt x="583018" y="7975"/>
                  </a:lnTo>
                  <a:lnTo>
                    <a:pt x="586333" y="9334"/>
                  </a:lnTo>
                  <a:lnTo>
                    <a:pt x="589635" y="7975"/>
                  </a:lnTo>
                  <a:lnTo>
                    <a:pt x="59099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961630" y="3848100"/>
              <a:ext cx="875030" cy="1135380"/>
            </a:xfrm>
            <a:custGeom>
              <a:avLst/>
              <a:gdLst/>
              <a:ahLst/>
              <a:cxnLst/>
              <a:rect l="l" t="t" r="r" b="b"/>
              <a:pathLst>
                <a:path w="875029" h="1135379">
                  <a:moveTo>
                    <a:pt x="869950" y="294639"/>
                  </a:moveTo>
                  <a:lnTo>
                    <a:pt x="594360" y="567689"/>
                  </a:lnTo>
                </a:path>
                <a:path w="875029" h="1135379">
                  <a:moveTo>
                    <a:pt x="476250" y="445769"/>
                  </a:moveTo>
                  <a:lnTo>
                    <a:pt x="0" y="444500"/>
                  </a:lnTo>
                </a:path>
                <a:path w="875029" h="1135379">
                  <a:moveTo>
                    <a:pt x="476250" y="412750"/>
                  </a:moveTo>
                  <a:lnTo>
                    <a:pt x="0" y="412750"/>
                  </a:lnTo>
                </a:path>
                <a:path w="875029" h="1135379">
                  <a:moveTo>
                    <a:pt x="466090" y="412750"/>
                  </a:moveTo>
                  <a:lnTo>
                    <a:pt x="466090" y="444500"/>
                  </a:lnTo>
                </a:path>
                <a:path w="875029" h="1135379">
                  <a:moveTo>
                    <a:pt x="7620" y="5080"/>
                  </a:moveTo>
                  <a:lnTo>
                    <a:pt x="7620" y="412750"/>
                  </a:lnTo>
                </a:path>
                <a:path w="875029" h="1135379">
                  <a:moveTo>
                    <a:pt x="7620" y="444500"/>
                  </a:moveTo>
                  <a:lnTo>
                    <a:pt x="7620" y="1131570"/>
                  </a:lnTo>
                </a:path>
                <a:path w="875029" h="1135379">
                  <a:moveTo>
                    <a:pt x="599440" y="704850"/>
                  </a:moveTo>
                  <a:lnTo>
                    <a:pt x="875029" y="704850"/>
                  </a:lnTo>
                </a:path>
                <a:path w="875029" h="1135379">
                  <a:moveTo>
                    <a:pt x="866140" y="299719"/>
                  </a:moveTo>
                  <a:lnTo>
                    <a:pt x="866140" y="0"/>
                  </a:lnTo>
                </a:path>
                <a:path w="875029" h="1135379">
                  <a:moveTo>
                    <a:pt x="868679" y="689610"/>
                  </a:moveTo>
                  <a:lnTo>
                    <a:pt x="868679" y="113538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315959" y="4709159"/>
            <a:ext cx="1727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981950" y="4406900"/>
            <a:ext cx="838200" cy="471170"/>
            <a:chOff x="7981950" y="4406900"/>
            <a:chExt cx="838200" cy="471170"/>
          </a:xfrm>
        </p:grpSpPr>
        <p:sp>
          <p:nvSpPr>
            <p:cNvPr id="41" name="object 41"/>
            <p:cNvSpPr/>
            <p:nvPr/>
          </p:nvSpPr>
          <p:spPr>
            <a:xfrm>
              <a:off x="8521700" y="4839969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22860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745219" y="480187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0" y="0"/>
                  </a:moveTo>
                  <a:lnTo>
                    <a:pt x="0" y="76199"/>
                  </a:lnTo>
                  <a:lnTo>
                    <a:pt x="74929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053069" y="4839969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22860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981950" y="480187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557259" y="4406900"/>
              <a:ext cx="0" cy="160020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160019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8473847" y="2075179"/>
            <a:ext cx="592455" cy="1135380"/>
            <a:chOff x="8473847" y="2075179"/>
            <a:chExt cx="592455" cy="1135380"/>
          </a:xfrm>
        </p:grpSpPr>
        <p:sp>
          <p:nvSpPr>
            <p:cNvPr id="47" name="object 47"/>
            <p:cNvSpPr/>
            <p:nvPr/>
          </p:nvSpPr>
          <p:spPr>
            <a:xfrm>
              <a:off x="8479790" y="2288539"/>
              <a:ext cx="581660" cy="580390"/>
            </a:xfrm>
            <a:custGeom>
              <a:avLst/>
              <a:gdLst/>
              <a:ahLst/>
              <a:cxnLst/>
              <a:rect l="l" t="t" r="r" b="b"/>
              <a:pathLst>
                <a:path w="581659" h="580389">
                  <a:moveTo>
                    <a:pt x="290829" y="0"/>
                  </a:moveTo>
                  <a:lnTo>
                    <a:pt x="242567" y="3684"/>
                  </a:lnTo>
                  <a:lnTo>
                    <a:pt x="197185" y="14386"/>
                  </a:lnTo>
                  <a:lnTo>
                    <a:pt x="155201" y="31581"/>
                  </a:lnTo>
                  <a:lnTo>
                    <a:pt x="117134" y="54742"/>
                  </a:lnTo>
                  <a:lnTo>
                    <a:pt x="83502" y="83343"/>
                  </a:lnTo>
                  <a:lnTo>
                    <a:pt x="54823" y="116860"/>
                  </a:lnTo>
                  <a:lnTo>
                    <a:pt x="31615" y="154766"/>
                  </a:lnTo>
                  <a:lnTo>
                    <a:pt x="14396" y="196535"/>
                  </a:lnTo>
                  <a:lnTo>
                    <a:pt x="3685" y="241641"/>
                  </a:lnTo>
                  <a:lnTo>
                    <a:pt x="0" y="289560"/>
                  </a:lnTo>
                  <a:lnTo>
                    <a:pt x="3685" y="337822"/>
                  </a:lnTo>
                  <a:lnTo>
                    <a:pt x="14396" y="383204"/>
                  </a:lnTo>
                  <a:lnTo>
                    <a:pt x="31615" y="425188"/>
                  </a:lnTo>
                  <a:lnTo>
                    <a:pt x="54823" y="463255"/>
                  </a:lnTo>
                  <a:lnTo>
                    <a:pt x="83502" y="496887"/>
                  </a:lnTo>
                  <a:lnTo>
                    <a:pt x="117134" y="525566"/>
                  </a:lnTo>
                  <a:lnTo>
                    <a:pt x="155201" y="548774"/>
                  </a:lnTo>
                  <a:lnTo>
                    <a:pt x="197185" y="565993"/>
                  </a:lnTo>
                  <a:lnTo>
                    <a:pt x="242567" y="576704"/>
                  </a:lnTo>
                  <a:lnTo>
                    <a:pt x="290829" y="580389"/>
                  </a:lnTo>
                  <a:lnTo>
                    <a:pt x="339092" y="576704"/>
                  </a:lnTo>
                  <a:lnTo>
                    <a:pt x="384474" y="565993"/>
                  </a:lnTo>
                  <a:lnTo>
                    <a:pt x="426458" y="548774"/>
                  </a:lnTo>
                  <a:lnTo>
                    <a:pt x="464525" y="525566"/>
                  </a:lnTo>
                  <a:lnTo>
                    <a:pt x="498157" y="496887"/>
                  </a:lnTo>
                  <a:lnTo>
                    <a:pt x="526836" y="463255"/>
                  </a:lnTo>
                  <a:lnTo>
                    <a:pt x="550044" y="425188"/>
                  </a:lnTo>
                  <a:lnTo>
                    <a:pt x="567263" y="383204"/>
                  </a:lnTo>
                  <a:lnTo>
                    <a:pt x="577974" y="337822"/>
                  </a:lnTo>
                  <a:lnTo>
                    <a:pt x="581659" y="289560"/>
                  </a:lnTo>
                  <a:lnTo>
                    <a:pt x="577974" y="241641"/>
                  </a:lnTo>
                  <a:lnTo>
                    <a:pt x="567263" y="196535"/>
                  </a:lnTo>
                  <a:lnTo>
                    <a:pt x="550044" y="154766"/>
                  </a:lnTo>
                  <a:lnTo>
                    <a:pt x="526836" y="116860"/>
                  </a:lnTo>
                  <a:lnTo>
                    <a:pt x="498157" y="83343"/>
                  </a:lnTo>
                  <a:lnTo>
                    <a:pt x="464525" y="54742"/>
                  </a:lnTo>
                  <a:lnTo>
                    <a:pt x="426458" y="31581"/>
                  </a:lnTo>
                  <a:lnTo>
                    <a:pt x="384474" y="14386"/>
                  </a:lnTo>
                  <a:lnTo>
                    <a:pt x="339092" y="3684"/>
                  </a:lnTo>
                  <a:lnTo>
                    <a:pt x="29082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79790" y="2288539"/>
              <a:ext cx="581660" cy="580390"/>
            </a:xfrm>
            <a:custGeom>
              <a:avLst/>
              <a:gdLst/>
              <a:ahLst/>
              <a:cxnLst/>
              <a:rect l="l" t="t" r="r" b="b"/>
              <a:pathLst>
                <a:path w="581659" h="580389">
                  <a:moveTo>
                    <a:pt x="290829" y="0"/>
                  </a:moveTo>
                  <a:lnTo>
                    <a:pt x="242567" y="3684"/>
                  </a:lnTo>
                  <a:lnTo>
                    <a:pt x="197185" y="14386"/>
                  </a:lnTo>
                  <a:lnTo>
                    <a:pt x="155201" y="31581"/>
                  </a:lnTo>
                  <a:lnTo>
                    <a:pt x="117134" y="54742"/>
                  </a:lnTo>
                  <a:lnTo>
                    <a:pt x="83502" y="83343"/>
                  </a:lnTo>
                  <a:lnTo>
                    <a:pt x="54823" y="116860"/>
                  </a:lnTo>
                  <a:lnTo>
                    <a:pt x="31615" y="154766"/>
                  </a:lnTo>
                  <a:lnTo>
                    <a:pt x="14396" y="196535"/>
                  </a:lnTo>
                  <a:lnTo>
                    <a:pt x="3685" y="241641"/>
                  </a:lnTo>
                  <a:lnTo>
                    <a:pt x="0" y="289560"/>
                  </a:lnTo>
                  <a:lnTo>
                    <a:pt x="3685" y="337822"/>
                  </a:lnTo>
                  <a:lnTo>
                    <a:pt x="14396" y="383204"/>
                  </a:lnTo>
                  <a:lnTo>
                    <a:pt x="31615" y="425188"/>
                  </a:lnTo>
                  <a:lnTo>
                    <a:pt x="54823" y="463255"/>
                  </a:lnTo>
                  <a:lnTo>
                    <a:pt x="83502" y="496887"/>
                  </a:lnTo>
                  <a:lnTo>
                    <a:pt x="117134" y="525566"/>
                  </a:lnTo>
                  <a:lnTo>
                    <a:pt x="155201" y="548774"/>
                  </a:lnTo>
                  <a:lnTo>
                    <a:pt x="197185" y="565993"/>
                  </a:lnTo>
                  <a:lnTo>
                    <a:pt x="242567" y="576704"/>
                  </a:lnTo>
                  <a:lnTo>
                    <a:pt x="290829" y="580389"/>
                  </a:lnTo>
                  <a:lnTo>
                    <a:pt x="339092" y="576704"/>
                  </a:lnTo>
                  <a:lnTo>
                    <a:pt x="384474" y="565993"/>
                  </a:lnTo>
                  <a:lnTo>
                    <a:pt x="426458" y="548774"/>
                  </a:lnTo>
                  <a:lnTo>
                    <a:pt x="464525" y="525566"/>
                  </a:lnTo>
                  <a:lnTo>
                    <a:pt x="498157" y="496887"/>
                  </a:lnTo>
                  <a:lnTo>
                    <a:pt x="526836" y="463255"/>
                  </a:lnTo>
                  <a:lnTo>
                    <a:pt x="550044" y="425188"/>
                  </a:lnTo>
                  <a:lnTo>
                    <a:pt x="567263" y="383204"/>
                  </a:lnTo>
                  <a:lnTo>
                    <a:pt x="577974" y="337822"/>
                  </a:lnTo>
                  <a:lnTo>
                    <a:pt x="581659" y="289560"/>
                  </a:lnTo>
                  <a:lnTo>
                    <a:pt x="577974" y="241641"/>
                  </a:lnTo>
                  <a:lnTo>
                    <a:pt x="567263" y="196535"/>
                  </a:lnTo>
                  <a:lnTo>
                    <a:pt x="550044" y="154766"/>
                  </a:lnTo>
                  <a:lnTo>
                    <a:pt x="526836" y="116860"/>
                  </a:lnTo>
                  <a:lnTo>
                    <a:pt x="498157" y="83343"/>
                  </a:lnTo>
                  <a:lnTo>
                    <a:pt x="464525" y="54742"/>
                  </a:lnTo>
                  <a:lnTo>
                    <a:pt x="426458" y="31581"/>
                  </a:lnTo>
                  <a:lnTo>
                    <a:pt x="384474" y="14386"/>
                  </a:lnTo>
                  <a:lnTo>
                    <a:pt x="339092" y="3684"/>
                  </a:lnTo>
                  <a:lnTo>
                    <a:pt x="290829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73847" y="2283878"/>
              <a:ext cx="592455" cy="589915"/>
            </a:xfrm>
            <a:custGeom>
              <a:avLst/>
              <a:gdLst/>
              <a:ahLst/>
              <a:cxnLst/>
              <a:rect l="l" t="t" r="r" b="b"/>
              <a:pathLst>
                <a:path w="592454" h="589914">
                  <a:moveTo>
                    <a:pt x="9334" y="585050"/>
                  </a:moveTo>
                  <a:lnTo>
                    <a:pt x="7975" y="581748"/>
                  </a:lnTo>
                  <a:lnTo>
                    <a:pt x="4673" y="580390"/>
                  </a:lnTo>
                  <a:lnTo>
                    <a:pt x="1358" y="581748"/>
                  </a:lnTo>
                  <a:lnTo>
                    <a:pt x="0" y="585050"/>
                  </a:lnTo>
                  <a:lnTo>
                    <a:pt x="1358" y="588365"/>
                  </a:lnTo>
                  <a:lnTo>
                    <a:pt x="4673" y="589724"/>
                  </a:lnTo>
                  <a:lnTo>
                    <a:pt x="7975" y="588365"/>
                  </a:lnTo>
                  <a:lnTo>
                    <a:pt x="9334" y="585050"/>
                  </a:lnTo>
                  <a:close/>
                </a:path>
                <a:path w="592454" h="589914">
                  <a:moveTo>
                    <a:pt x="592264" y="4660"/>
                  </a:moveTo>
                  <a:lnTo>
                    <a:pt x="590905" y="1358"/>
                  </a:lnTo>
                  <a:lnTo>
                    <a:pt x="587603" y="0"/>
                  </a:lnTo>
                  <a:lnTo>
                    <a:pt x="584288" y="1358"/>
                  </a:lnTo>
                  <a:lnTo>
                    <a:pt x="582930" y="4660"/>
                  </a:lnTo>
                  <a:lnTo>
                    <a:pt x="584288" y="7975"/>
                  </a:lnTo>
                  <a:lnTo>
                    <a:pt x="587603" y="9334"/>
                  </a:lnTo>
                  <a:lnTo>
                    <a:pt x="590905" y="7975"/>
                  </a:lnTo>
                  <a:lnTo>
                    <a:pt x="59226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531860" y="2075179"/>
              <a:ext cx="275590" cy="1135380"/>
            </a:xfrm>
            <a:custGeom>
              <a:avLst/>
              <a:gdLst/>
              <a:ahLst/>
              <a:cxnLst/>
              <a:rect l="l" t="t" r="r" b="b"/>
              <a:pathLst>
                <a:path w="275590" h="1135380">
                  <a:moveTo>
                    <a:pt x="271780" y="294640"/>
                  </a:moveTo>
                  <a:lnTo>
                    <a:pt x="88900" y="523240"/>
                  </a:lnTo>
                </a:path>
                <a:path w="275590" h="1135380">
                  <a:moveTo>
                    <a:pt x="0" y="567690"/>
                  </a:moveTo>
                  <a:lnTo>
                    <a:pt x="275590" y="567690"/>
                  </a:lnTo>
                </a:path>
                <a:path w="275590" h="1135380">
                  <a:moveTo>
                    <a:pt x="267970" y="299720"/>
                  </a:moveTo>
                  <a:lnTo>
                    <a:pt x="267970" y="0"/>
                  </a:lnTo>
                </a:path>
                <a:path w="275590" h="1135380">
                  <a:moveTo>
                    <a:pt x="269240" y="566420"/>
                  </a:moveTo>
                  <a:lnTo>
                    <a:pt x="269240" y="113538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93760" y="3067049"/>
              <a:ext cx="227329" cy="0"/>
            </a:xfrm>
            <a:custGeom>
              <a:avLst/>
              <a:gdLst/>
              <a:ahLst/>
              <a:cxnLst/>
              <a:rect l="l" t="t" r="r" b="b"/>
              <a:pathLst>
                <a:path w="227329">
                  <a:moveTo>
                    <a:pt x="22733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716010" y="302894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536940" y="2593339"/>
              <a:ext cx="91440" cy="35560"/>
            </a:xfrm>
            <a:custGeom>
              <a:avLst/>
              <a:gdLst/>
              <a:ahLst/>
              <a:cxnLst/>
              <a:rect l="l" t="t" r="r" b="b"/>
              <a:pathLst>
                <a:path w="91440" h="35560">
                  <a:moveTo>
                    <a:pt x="91439" y="0"/>
                  </a:moveTo>
                  <a:lnTo>
                    <a:pt x="0" y="0"/>
                  </a:lnTo>
                </a:path>
                <a:path w="91440" h="35560">
                  <a:moveTo>
                    <a:pt x="10159" y="3810"/>
                  </a:moveTo>
                  <a:lnTo>
                    <a:pt x="10159" y="3556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569960" y="2373629"/>
              <a:ext cx="411480" cy="410209"/>
            </a:xfrm>
            <a:custGeom>
              <a:avLst/>
              <a:gdLst/>
              <a:ahLst/>
              <a:cxnLst/>
              <a:rect l="l" t="t" r="r" b="b"/>
              <a:pathLst>
                <a:path w="411479" h="410210">
                  <a:moveTo>
                    <a:pt x="411480" y="0"/>
                  </a:moveTo>
                  <a:lnTo>
                    <a:pt x="0" y="410210"/>
                  </a:lnTo>
                </a:path>
              </a:pathLst>
            </a:custGeom>
            <a:ln w="3809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7932419" y="2080260"/>
            <a:ext cx="476250" cy="1126490"/>
          </a:xfrm>
          <a:custGeom>
            <a:avLst/>
            <a:gdLst/>
            <a:ahLst/>
            <a:cxnLst/>
            <a:rect l="l" t="t" r="r" b="b"/>
            <a:pathLst>
              <a:path w="476250" h="1126489">
                <a:moveTo>
                  <a:pt x="476250" y="440689"/>
                </a:moveTo>
                <a:lnTo>
                  <a:pt x="0" y="439419"/>
                </a:lnTo>
              </a:path>
              <a:path w="476250" h="1126489">
                <a:moveTo>
                  <a:pt x="476250" y="407669"/>
                </a:moveTo>
                <a:lnTo>
                  <a:pt x="0" y="407669"/>
                </a:lnTo>
              </a:path>
              <a:path w="476250" h="1126489">
                <a:moveTo>
                  <a:pt x="464820" y="407669"/>
                </a:moveTo>
                <a:lnTo>
                  <a:pt x="464820" y="439419"/>
                </a:lnTo>
              </a:path>
              <a:path w="476250" h="1126489">
                <a:moveTo>
                  <a:pt x="7620" y="0"/>
                </a:moveTo>
                <a:lnTo>
                  <a:pt x="7620" y="407669"/>
                </a:lnTo>
              </a:path>
              <a:path w="476250" h="1126489">
                <a:moveTo>
                  <a:pt x="7620" y="439419"/>
                </a:moveTo>
                <a:lnTo>
                  <a:pt x="7620" y="1126489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8286750" y="2934970"/>
            <a:ext cx="1727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7952740" y="3028950"/>
            <a:ext cx="299720" cy="76200"/>
            <a:chOff x="7952740" y="3028950"/>
            <a:chExt cx="299720" cy="76200"/>
          </a:xfrm>
        </p:grpSpPr>
        <p:sp>
          <p:nvSpPr>
            <p:cNvPr id="58" name="object 58"/>
            <p:cNvSpPr/>
            <p:nvPr/>
          </p:nvSpPr>
          <p:spPr>
            <a:xfrm>
              <a:off x="8023860" y="306705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22860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952740" y="30289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8128000" y="-13969"/>
            <a:ext cx="534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Goal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823200" y="1764029"/>
            <a:ext cx="1142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Dutchman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094980" y="3535679"/>
            <a:ext cx="622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Fixed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" y="-16509"/>
            <a:ext cx="87249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0000"/>
                </a:solidFill>
              </a:rPr>
              <a:t>Back</a:t>
            </a:r>
            <a:r>
              <a:rPr sz="2800" spc="-60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Cut</a:t>
            </a:r>
            <a:r>
              <a:rPr sz="2800" spc="-5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With</a:t>
            </a:r>
            <a:r>
              <a:rPr sz="2800" spc="-70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A</a:t>
            </a:r>
            <a:r>
              <a:rPr sz="2800" spc="-7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Slight</a:t>
            </a:r>
            <a:r>
              <a:rPr sz="2800" spc="-5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Lean</a:t>
            </a:r>
            <a:r>
              <a:rPr sz="2800" spc="-60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in</a:t>
            </a:r>
            <a:r>
              <a:rPr sz="2800" spc="-7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the</a:t>
            </a:r>
            <a:r>
              <a:rPr sz="2800" spc="-5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Felling</a:t>
            </a:r>
            <a:r>
              <a:rPr sz="2800" spc="-7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Direction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76580" y="3586479"/>
            <a:ext cx="106045" cy="201295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9480" y="3600450"/>
            <a:ext cx="7502525" cy="2010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4820">
              <a:lnSpc>
                <a:spcPct val="1204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Back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cuts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2-</a:t>
            </a:r>
            <a:r>
              <a:rPr sz="1800" b="1" dirty="0">
                <a:latin typeface="Arial"/>
                <a:cs typeface="Arial"/>
              </a:rPr>
              <a:t>5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inches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above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parallel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gunning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face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cuts </a:t>
            </a:r>
            <a:r>
              <a:rPr sz="1800" b="1" dirty="0">
                <a:latin typeface="Arial"/>
                <a:cs typeface="Arial"/>
              </a:rPr>
              <a:t>Remove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bark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around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wedges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improve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lifting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effectiveness</a:t>
            </a:r>
            <a:endParaRPr sz="1800">
              <a:latin typeface="Arial"/>
              <a:cs typeface="Arial"/>
            </a:endParaRPr>
          </a:p>
          <a:p>
            <a:pPr marL="12700" marR="250190">
              <a:lnSpc>
                <a:spcPct val="120800"/>
              </a:lnSpc>
            </a:pP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single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wedge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with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wind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sever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holding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wood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(rocking</a:t>
            </a:r>
            <a:r>
              <a:rPr sz="1800" b="1" spc="-10" dirty="0">
                <a:latin typeface="Arial"/>
                <a:cs typeface="Arial"/>
              </a:rPr>
              <a:t> action) </a:t>
            </a:r>
            <a:r>
              <a:rPr sz="1800" b="1" dirty="0">
                <a:latin typeface="Arial"/>
                <a:cs typeface="Arial"/>
              </a:rPr>
              <a:t>Do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drive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wedges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hard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(create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heavy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leaner)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0400"/>
              </a:lnSpc>
              <a:spcBef>
                <a:spcPts val="10"/>
              </a:spcBef>
            </a:pPr>
            <a:r>
              <a:rPr sz="1800" b="1" dirty="0">
                <a:latin typeface="Arial"/>
                <a:cs typeface="Arial"/>
              </a:rPr>
              <a:t>Every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3-</a:t>
            </a:r>
            <a:r>
              <a:rPr sz="1800" b="1" dirty="0">
                <a:latin typeface="Arial"/>
                <a:cs typeface="Arial"/>
              </a:rPr>
              <a:t>6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inches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back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cut</a:t>
            </a:r>
            <a:r>
              <a:rPr sz="1800" b="1" spc="-20" dirty="0">
                <a:latin typeface="Arial"/>
                <a:cs typeface="Arial"/>
              </a:rPr>
              <a:t> re-</a:t>
            </a:r>
            <a:r>
              <a:rPr sz="1800" b="1" dirty="0">
                <a:latin typeface="Arial"/>
                <a:cs typeface="Arial"/>
              </a:rPr>
              <a:t>tighten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wedges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(use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ax) </a:t>
            </a:r>
            <a:r>
              <a:rPr sz="1800" b="1" dirty="0">
                <a:latin typeface="Arial"/>
                <a:cs typeface="Arial"/>
              </a:rPr>
              <a:t>Wedges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used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(in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general)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prevent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from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FF00"/>
                </a:solidFill>
                <a:latin typeface="Arial"/>
                <a:cs typeface="Arial"/>
              </a:rPr>
              <a:t>sit-</a:t>
            </a:r>
            <a:r>
              <a:rPr sz="1800" b="1" dirty="0">
                <a:solidFill>
                  <a:srgbClr val="00FF00"/>
                </a:solidFill>
                <a:latin typeface="Arial"/>
                <a:cs typeface="Arial"/>
              </a:rPr>
              <a:t>back</a:t>
            </a:r>
            <a:r>
              <a:rPr sz="1800" b="1" spc="-30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due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3780" y="5575300"/>
            <a:ext cx="153035" cy="1017269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800" spc="-5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spc="-5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9530" y="5585460"/>
            <a:ext cx="7110730" cy="101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24350">
              <a:lnSpc>
                <a:spcPct val="1208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Incorrect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estimate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lean </a:t>
            </a:r>
            <a:r>
              <a:rPr sz="1800" b="1" dirty="0">
                <a:latin typeface="Arial"/>
                <a:cs typeface="Arial"/>
              </a:rPr>
              <a:t>Strong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winds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b="1" dirty="0">
                <a:latin typeface="Arial"/>
                <a:cs typeface="Arial"/>
              </a:rPr>
              <a:t>Felling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different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direction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from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tree’s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natural</a:t>
            </a:r>
            <a:r>
              <a:rPr sz="1800" b="1" spc="-20" dirty="0">
                <a:latin typeface="Arial"/>
                <a:cs typeface="Arial"/>
              </a:rPr>
              <a:t> lean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62697" y="790257"/>
            <a:ext cx="2152015" cy="2155825"/>
            <a:chOff x="1262697" y="790257"/>
            <a:chExt cx="2152015" cy="2155825"/>
          </a:xfrm>
        </p:grpSpPr>
        <p:sp>
          <p:nvSpPr>
            <p:cNvPr id="8" name="object 8"/>
            <p:cNvSpPr/>
            <p:nvPr/>
          </p:nvSpPr>
          <p:spPr>
            <a:xfrm>
              <a:off x="1267460" y="800099"/>
              <a:ext cx="2142490" cy="2141220"/>
            </a:xfrm>
            <a:custGeom>
              <a:avLst/>
              <a:gdLst/>
              <a:ahLst/>
              <a:cxnLst/>
              <a:rect l="l" t="t" r="r" b="b"/>
              <a:pathLst>
                <a:path w="2142490" h="2141220">
                  <a:moveTo>
                    <a:pt x="1070610" y="0"/>
                  </a:moveTo>
                  <a:lnTo>
                    <a:pt x="1119513" y="1009"/>
                  </a:lnTo>
                  <a:lnTo>
                    <a:pt x="1167754" y="4012"/>
                  </a:lnTo>
                  <a:lnTo>
                    <a:pt x="1215295" y="8971"/>
                  </a:lnTo>
                  <a:lnTo>
                    <a:pt x="1262099" y="15848"/>
                  </a:lnTo>
                  <a:lnTo>
                    <a:pt x="1308126" y="24605"/>
                  </a:lnTo>
                  <a:lnTo>
                    <a:pt x="1353339" y="35204"/>
                  </a:lnTo>
                  <a:lnTo>
                    <a:pt x="1397699" y="47607"/>
                  </a:lnTo>
                  <a:lnTo>
                    <a:pt x="1441169" y="61777"/>
                  </a:lnTo>
                  <a:lnTo>
                    <a:pt x="1483709" y="77674"/>
                  </a:lnTo>
                  <a:lnTo>
                    <a:pt x="1525282" y="95263"/>
                  </a:lnTo>
                  <a:lnTo>
                    <a:pt x="1565849" y="114503"/>
                  </a:lnTo>
                  <a:lnTo>
                    <a:pt x="1605373" y="135359"/>
                  </a:lnTo>
                  <a:lnTo>
                    <a:pt x="1643814" y="157791"/>
                  </a:lnTo>
                  <a:lnTo>
                    <a:pt x="1681136" y="181762"/>
                  </a:lnTo>
                  <a:lnTo>
                    <a:pt x="1717299" y="207234"/>
                  </a:lnTo>
                  <a:lnTo>
                    <a:pt x="1752266" y="234168"/>
                  </a:lnTo>
                  <a:lnTo>
                    <a:pt x="1785998" y="262528"/>
                  </a:lnTo>
                  <a:lnTo>
                    <a:pt x="1818457" y="292275"/>
                  </a:lnTo>
                  <a:lnTo>
                    <a:pt x="1849605" y="323371"/>
                  </a:lnTo>
                  <a:lnTo>
                    <a:pt x="1879403" y="355779"/>
                  </a:lnTo>
                  <a:lnTo>
                    <a:pt x="1907814" y="389460"/>
                  </a:lnTo>
                  <a:lnTo>
                    <a:pt x="1934799" y="424377"/>
                  </a:lnTo>
                  <a:lnTo>
                    <a:pt x="1960319" y="460491"/>
                  </a:lnTo>
                  <a:lnTo>
                    <a:pt x="1984338" y="497765"/>
                  </a:lnTo>
                  <a:lnTo>
                    <a:pt x="2006816" y="536160"/>
                  </a:lnTo>
                  <a:lnTo>
                    <a:pt x="2027716" y="575640"/>
                  </a:lnTo>
                  <a:lnTo>
                    <a:pt x="2046998" y="616165"/>
                  </a:lnTo>
                  <a:lnTo>
                    <a:pt x="2064626" y="657699"/>
                  </a:lnTo>
                  <a:lnTo>
                    <a:pt x="2080560" y="700203"/>
                  </a:lnTo>
                  <a:lnTo>
                    <a:pt x="2094763" y="743639"/>
                  </a:lnTo>
                  <a:lnTo>
                    <a:pt x="2107196" y="787969"/>
                  </a:lnTo>
                  <a:lnTo>
                    <a:pt x="2117821" y="833156"/>
                  </a:lnTo>
                  <a:lnTo>
                    <a:pt x="2126600" y="879161"/>
                  </a:lnTo>
                  <a:lnTo>
                    <a:pt x="2133494" y="925947"/>
                  </a:lnTo>
                  <a:lnTo>
                    <a:pt x="2138466" y="973476"/>
                  </a:lnTo>
                  <a:lnTo>
                    <a:pt x="2141477" y="1021709"/>
                  </a:lnTo>
                  <a:lnTo>
                    <a:pt x="2142490" y="1070610"/>
                  </a:lnTo>
                  <a:lnTo>
                    <a:pt x="2141477" y="1119510"/>
                  </a:lnTo>
                  <a:lnTo>
                    <a:pt x="2138466" y="1167743"/>
                  </a:lnTo>
                  <a:lnTo>
                    <a:pt x="2133494" y="1215272"/>
                  </a:lnTo>
                  <a:lnTo>
                    <a:pt x="2126600" y="1262058"/>
                  </a:lnTo>
                  <a:lnTo>
                    <a:pt x="2117821" y="1308063"/>
                  </a:lnTo>
                  <a:lnTo>
                    <a:pt x="2107196" y="1353250"/>
                  </a:lnTo>
                  <a:lnTo>
                    <a:pt x="2094763" y="1397580"/>
                  </a:lnTo>
                  <a:lnTo>
                    <a:pt x="2080560" y="1441016"/>
                  </a:lnTo>
                  <a:lnTo>
                    <a:pt x="2064626" y="1483520"/>
                  </a:lnTo>
                  <a:lnTo>
                    <a:pt x="2046998" y="1525054"/>
                  </a:lnTo>
                  <a:lnTo>
                    <a:pt x="2027716" y="1565579"/>
                  </a:lnTo>
                  <a:lnTo>
                    <a:pt x="2006816" y="1605059"/>
                  </a:lnTo>
                  <a:lnTo>
                    <a:pt x="1984338" y="1643454"/>
                  </a:lnTo>
                  <a:lnTo>
                    <a:pt x="1960319" y="1680728"/>
                  </a:lnTo>
                  <a:lnTo>
                    <a:pt x="1934799" y="1716842"/>
                  </a:lnTo>
                  <a:lnTo>
                    <a:pt x="1907814" y="1751759"/>
                  </a:lnTo>
                  <a:lnTo>
                    <a:pt x="1879403" y="1785440"/>
                  </a:lnTo>
                  <a:lnTo>
                    <a:pt x="1849605" y="1817848"/>
                  </a:lnTo>
                  <a:lnTo>
                    <a:pt x="1818457" y="1848944"/>
                  </a:lnTo>
                  <a:lnTo>
                    <a:pt x="1785998" y="1878691"/>
                  </a:lnTo>
                  <a:lnTo>
                    <a:pt x="1752266" y="1907051"/>
                  </a:lnTo>
                  <a:lnTo>
                    <a:pt x="1717299" y="1933985"/>
                  </a:lnTo>
                  <a:lnTo>
                    <a:pt x="1681136" y="1959457"/>
                  </a:lnTo>
                  <a:lnTo>
                    <a:pt x="1643814" y="1983428"/>
                  </a:lnTo>
                  <a:lnTo>
                    <a:pt x="1605373" y="2005860"/>
                  </a:lnTo>
                  <a:lnTo>
                    <a:pt x="1565849" y="2026716"/>
                  </a:lnTo>
                  <a:lnTo>
                    <a:pt x="1525282" y="2045956"/>
                  </a:lnTo>
                  <a:lnTo>
                    <a:pt x="1483709" y="2063545"/>
                  </a:lnTo>
                  <a:lnTo>
                    <a:pt x="1441169" y="2079442"/>
                  </a:lnTo>
                  <a:lnTo>
                    <a:pt x="1397699" y="2093612"/>
                  </a:lnTo>
                  <a:lnTo>
                    <a:pt x="1353339" y="2106015"/>
                  </a:lnTo>
                  <a:lnTo>
                    <a:pt x="1308126" y="2116614"/>
                  </a:lnTo>
                  <a:lnTo>
                    <a:pt x="1262099" y="2125371"/>
                  </a:lnTo>
                  <a:lnTo>
                    <a:pt x="1215295" y="2132248"/>
                  </a:lnTo>
                  <a:lnTo>
                    <a:pt x="1167754" y="2137207"/>
                  </a:lnTo>
                  <a:lnTo>
                    <a:pt x="1119513" y="2140210"/>
                  </a:lnTo>
                  <a:lnTo>
                    <a:pt x="1070610" y="2141220"/>
                  </a:lnTo>
                  <a:lnTo>
                    <a:pt x="1021709" y="2140210"/>
                  </a:lnTo>
                  <a:lnTo>
                    <a:pt x="973476" y="2137207"/>
                  </a:lnTo>
                  <a:lnTo>
                    <a:pt x="925947" y="2132248"/>
                  </a:lnTo>
                  <a:lnTo>
                    <a:pt x="879161" y="2125371"/>
                  </a:lnTo>
                  <a:lnTo>
                    <a:pt x="833156" y="2116614"/>
                  </a:lnTo>
                  <a:lnTo>
                    <a:pt x="787969" y="2106015"/>
                  </a:lnTo>
                  <a:lnTo>
                    <a:pt x="743639" y="2093612"/>
                  </a:lnTo>
                  <a:lnTo>
                    <a:pt x="700203" y="2079442"/>
                  </a:lnTo>
                  <a:lnTo>
                    <a:pt x="657699" y="2063545"/>
                  </a:lnTo>
                  <a:lnTo>
                    <a:pt x="616165" y="2045956"/>
                  </a:lnTo>
                  <a:lnTo>
                    <a:pt x="575640" y="2026716"/>
                  </a:lnTo>
                  <a:lnTo>
                    <a:pt x="536160" y="2005860"/>
                  </a:lnTo>
                  <a:lnTo>
                    <a:pt x="497765" y="1983428"/>
                  </a:lnTo>
                  <a:lnTo>
                    <a:pt x="460491" y="1959457"/>
                  </a:lnTo>
                  <a:lnTo>
                    <a:pt x="424377" y="1933985"/>
                  </a:lnTo>
                  <a:lnTo>
                    <a:pt x="389460" y="1907051"/>
                  </a:lnTo>
                  <a:lnTo>
                    <a:pt x="355779" y="1878691"/>
                  </a:lnTo>
                  <a:lnTo>
                    <a:pt x="323371" y="1848944"/>
                  </a:lnTo>
                  <a:lnTo>
                    <a:pt x="292275" y="1817848"/>
                  </a:lnTo>
                  <a:lnTo>
                    <a:pt x="262528" y="1785440"/>
                  </a:lnTo>
                  <a:lnTo>
                    <a:pt x="234168" y="1751759"/>
                  </a:lnTo>
                  <a:lnTo>
                    <a:pt x="207234" y="1716842"/>
                  </a:lnTo>
                  <a:lnTo>
                    <a:pt x="181762" y="1680728"/>
                  </a:lnTo>
                  <a:lnTo>
                    <a:pt x="157791" y="1643454"/>
                  </a:lnTo>
                  <a:lnTo>
                    <a:pt x="135359" y="1605059"/>
                  </a:lnTo>
                  <a:lnTo>
                    <a:pt x="114503" y="1565579"/>
                  </a:lnTo>
                  <a:lnTo>
                    <a:pt x="95263" y="1525054"/>
                  </a:lnTo>
                  <a:lnTo>
                    <a:pt x="77674" y="1483520"/>
                  </a:lnTo>
                  <a:lnTo>
                    <a:pt x="61777" y="1441016"/>
                  </a:lnTo>
                  <a:lnTo>
                    <a:pt x="47607" y="1397580"/>
                  </a:lnTo>
                  <a:lnTo>
                    <a:pt x="35204" y="1353250"/>
                  </a:lnTo>
                  <a:lnTo>
                    <a:pt x="24605" y="1308063"/>
                  </a:lnTo>
                  <a:lnTo>
                    <a:pt x="15848" y="1262058"/>
                  </a:lnTo>
                  <a:lnTo>
                    <a:pt x="8971" y="1215272"/>
                  </a:lnTo>
                  <a:lnTo>
                    <a:pt x="4012" y="1167743"/>
                  </a:lnTo>
                  <a:lnTo>
                    <a:pt x="1009" y="1119510"/>
                  </a:lnTo>
                  <a:lnTo>
                    <a:pt x="0" y="1070610"/>
                  </a:lnTo>
                  <a:lnTo>
                    <a:pt x="1009" y="1021709"/>
                  </a:lnTo>
                  <a:lnTo>
                    <a:pt x="4012" y="973476"/>
                  </a:lnTo>
                  <a:lnTo>
                    <a:pt x="8971" y="925947"/>
                  </a:lnTo>
                  <a:lnTo>
                    <a:pt x="15848" y="879161"/>
                  </a:lnTo>
                  <a:lnTo>
                    <a:pt x="24605" y="833156"/>
                  </a:lnTo>
                  <a:lnTo>
                    <a:pt x="35204" y="787969"/>
                  </a:lnTo>
                  <a:lnTo>
                    <a:pt x="47607" y="743639"/>
                  </a:lnTo>
                  <a:lnTo>
                    <a:pt x="61777" y="700203"/>
                  </a:lnTo>
                  <a:lnTo>
                    <a:pt x="77674" y="657699"/>
                  </a:lnTo>
                  <a:lnTo>
                    <a:pt x="95263" y="616165"/>
                  </a:lnTo>
                  <a:lnTo>
                    <a:pt x="114503" y="575640"/>
                  </a:lnTo>
                  <a:lnTo>
                    <a:pt x="135359" y="536160"/>
                  </a:lnTo>
                  <a:lnTo>
                    <a:pt x="157791" y="497765"/>
                  </a:lnTo>
                  <a:lnTo>
                    <a:pt x="181762" y="460491"/>
                  </a:lnTo>
                  <a:lnTo>
                    <a:pt x="207234" y="424377"/>
                  </a:lnTo>
                  <a:lnTo>
                    <a:pt x="234168" y="389460"/>
                  </a:lnTo>
                  <a:lnTo>
                    <a:pt x="262528" y="355779"/>
                  </a:lnTo>
                  <a:lnTo>
                    <a:pt x="292275" y="323371"/>
                  </a:lnTo>
                  <a:lnTo>
                    <a:pt x="323371" y="292275"/>
                  </a:lnTo>
                  <a:lnTo>
                    <a:pt x="355779" y="262528"/>
                  </a:lnTo>
                  <a:lnTo>
                    <a:pt x="389460" y="234168"/>
                  </a:lnTo>
                  <a:lnTo>
                    <a:pt x="424377" y="207234"/>
                  </a:lnTo>
                  <a:lnTo>
                    <a:pt x="460491" y="181762"/>
                  </a:lnTo>
                  <a:lnTo>
                    <a:pt x="497765" y="157791"/>
                  </a:lnTo>
                  <a:lnTo>
                    <a:pt x="536160" y="135359"/>
                  </a:lnTo>
                  <a:lnTo>
                    <a:pt x="575640" y="114503"/>
                  </a:lnTo>
                  <a:lnTo>
                    <a:pt x="616165" y="95263"/>
                  </a:lnTo>
                  <a:lnTo>
                    <a:pt x="657699" y="77674"/>
                  </a:lnTo>
                  <a:lnTo>
                    <a:pt x="700203" y="61777"/>
                  </a:lnTo>
                  <a:lnTo>
                    <a:pt x="743639" y="47607"/>
                  </a:lnTo>
                  <a:lnTo>
                    <a:pt x="787969" y="35204"/>
                  </a:lnTo>
                  <a:lnTo>
                    <a:pt x="833156" y="24605"/>
                  </a:lnTo>
                  <a:lnTo>
                    <a:pt x="879161" y="15848"/>
                  </a:lnTo>
                  <a:lnTo>
                    <a:pt x="925947" y="8971"/>
                  </a:lnTo>
                  <a:lnTo>
                    <a:pt x="973476" y="4012"/>
                  </a:lnTo>
                  <a:lnTo>
                    <a:pt x="1021709" y="1009"/>
                  </a:lnTo>
                  <a:lnTo>
                    <a:pt x="107061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62786" y="795438"/>
              <a:ext cx="2152015" cy="2150745"/>
            </a:xfrm>
            <a:custGeom>
              <a:avLst/>
              <a:gdLst/>
              <a:ahLst/>
              <a:cxnLst/>
              <a:rect l="l" t="t" r="r" b="b"/>
              <a:pathLst>
                <a:path w="2152015" h="215074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2152015" h="2150745">
                  <a:moveTo>
                    <a:pt x="2151824" y="2145881"/>
                  </a:moveTo>
                  <a:lnTo>
                    <a:pt x="2150465" y="2142579"/>
                  </a:lnTo>
                  <a:lnTo>
                    <a:pt x="2147163" y="2141220"/>
                  </a:lnTo>
                  <a:lnTo>
                    <a:pt x="2143849" y="2142579"/>
                  </a:lnTo>
                  <a:lnTo>
                    <a:pt x="2142490" y="2145881"/>
                  </a:lnTo>
                  <a:lnTo>
                    <a:pt x="2143849" y="2149195"/>
                  </a:lnTo>
                  <a:lnTo>
                    <a:pt x="2147163" y="2150554"/>
                  </a:lnTo>
                  <a:lnTo>
                    <a:pt x="2150465" y="2149195"/>
                  </a:lnTo>
                  <a:lnTo>
                    <a:pt x="2151824" y="21458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76170" y="801369"/>
              <a:ext cx="0" cy="721360"/>
            </a:xfrm>
            <a:custGeom>
              <a:avLst/>
              <a:gdLst/>
              <a:ahLst/>
              <a:cxnLst/>
              <a:rect l="l" t="t" r="r" b="b"/>
              <a:pathLst>
                <a:path h="721360">
                  <a:moveTo>
                    <a:pt x="0" y="0"/>
                  </a:moveTo>
                  <a:lnTo>
                    <a:pt x="0" y="72135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22070" y="795019"/>
              <a:ext cx="2030730" cy="735330"/>
            </a:xfrm>
            <a:custGeom>
              <a:avLst/>
              <a:gdLst/>
              <a:ahLst/>
              <a:cxnLst/>
              <a:rect l="l" t="t" r="r" b="b"/>
              <a:pathLst>
                <a:path w="2030729" h="735330">
                  <a:moveTo>
                    <a:pt x="1007110" y="0"/>
                  </a:moveTo>
                  <a:lnTo>
                    <a:pt x="948690" y="2539"/>
                  </a:lnTo>
                  <a:lnTo>
                    <a:pt x="834390" y="17779"/>
                  </a:lnTo>
                  <a:lnTo>
                    <a:pt x="782319" y="29209"/>
                  </a:lnTo>
                  <a:lnTo>
                    <a:pt x="736600" y="41909"/>
                  </a:lnTo>
                  <a:lnTo>
                    <a:pt x="683260" y="58419"/>
                  </a:lnTo>
                  <a:lnTo>
                    <a:pt x="622300" y="80009"/>
                  </a:lnTo>
                  <a:lnTo>
                    <a:pt x="576580" y="97789"/>
                  </a:lnTo>
                  <a:lnTo>
                    <a:pt x="508000" y="132079"/>
                  </a:lnTo>
                  <a:lnTo>
                    <a:pt x="466090" y="158750"/>
                  </a:lnTo>
                  <a:lnTo>
                    <a:pt x="434340" y="177800"/>
                  </a:lnTo>
                  <a:lnTo>
                    <a:pt x="397510" y="201929"/>
                  </a:lnTo>
                  <a:lnTo>
                    <a:pt x="356869" y="231139"/>
                  </a:lnTo>
                  <a:lnTo>
                    <a:pt x="269240" y="307339"/>
                  </a:lnTo>
                  <a:lnTo>
                    <a:pt x="224790" y="355600"/>
                  </a:lnTo>
                  <a:lnTo>
                    <a:pt x="187960" y="397509"/>
                  </a:lnTo>
                  <a:lnTo>
                    <a:pt x="157480" y="433069"/>
                  </a:lnTo>
                  <a:lnTo>
                    <a:pt x="132080" y="467359"/>
                  </a:lnTo>
                  <a:lnTo>
                    <a:pt x="105410" y="506729"/>
                  </a:lnTo>
                  <a:lnTo>
                    <a:pt x="83820" y="543559"/>
                  </a:lnTo>
                  <a:lnTo>
                    <a:pt x="57150" y="594359"/>
                  </a:lnTo>
                  <a:lnTo>
                    <a:pt x="34290" y="650239"/>
                  </a:lnTo>
                  <a:lnTo>
                    <a:pt x="15240" y="690879"/>
                  </a:lnTo>
                  <a:lnTo>
                    <a:pt x="7620" y="718819"/>
                  </a:lnTo>
                  <a:lnTo>
                    <a:pt x="0" y="735329"/>
                  </a:lnTo>
                  <a:lnTo>
                    <a:pt x="2030730" y="732789"/>
                  </a:lnTo>
                  <a:lnTo>
                    <a:pt x="2025650" y="716279"/>
                  </a:lnTo>
                  <a:lnTo>
                    <a:pt x="2006600" y="666750"/>
                  </a:lnTo>
                  <a:lnTo>
                    <a:pt x="1985009" y="623569"/>
                  </a:lnTo>
                  <a:lnTo>
                    <a:pt x="1958340" y="567689"/>
                  </a:lnTo>
                  <a:lnTo>
                    <a:pt x="1940559" y="533400"/>
                  </a:lnTo>
                  <a:lnTo>
                    <a:pt x="1908810" y="485139"/>
                  </a:lnTo>
                  <a:lnTo>
                    <a:pt x="1882140" y="445769"/>
                  </a:lnTo>
                  <a:lnTo>
                    <a:pt x="1842770" y="397509"/>
                  </a:lnTo>
                  <a:lnTo>
                    <a:pt x="1774190" y="314959"/>
                  </a:lnTo>
                  <a:lnTo>
                    <a:pt x="1725930" y="275589"/>
                  </a:lnTo>
                  <a:lnTo>
                    <a:pt x="1701800" y="251459"/>
                  </a:lnTo>
                  <a:lnTo>
                    <a:pt x="1670050" y="228600"/>
                  </a:lnTo>
                  <a:lnTo>
                    <a:pt x="1635760" y="201929"/>
                  </a:lnTo>
                  <a:lnTo>
                    <a:pt x="1579880" y="161289"/>
                  </a:lnTo>
                  <a:lnTo>
                    <a:pt x="1530350" y="132079"/>
                  </a:lnTo>
                  <a:lnTo>
                    <a:pt x="1474470" y="100329"/>
                  </a:lnTo>
                  <a:lnTo>
                    <a:pt x="1418590" y="76200"/>
                  </a:lnTo>
                  <a:lnTo>
                    <a:pt x="1356360" y="55879"/>
                  </a:lnTo>
                  <a:lnTo>
                    <a:pt x="1195070" y="17779"/>
                  </a:lnTo>
                  <a:lnTo>
                    <a:pt x="1121410" y="7619"/>
                  </a:lnTo>
                  <a:lnTo>
                    <a:pt x="1059180" y="2539"/>
                  </a:lnTo>
                  <a:lnTo>
                    <a:pt x="100711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22070" y="795019"/>
              <a:ext cx="2030730" cy="735330"/>
            </a:xfrm>
            <a:custGeom>
              <a:avLst/>
              <a:gdLst/>
              <a:ahLst/>
              <a:cxnLst/>
              <a:rect l="l" t="t" r="r" b="b"/>
              <a:pathLst>
                <a:path w="2030729" h="735330">
                  <a:moveTo>
                    <a:pt x="0" y="735329"/>
                  </a:moveTo>
                  <a:lnTo>
                    <a:pt x="7620" y="718819"/>
                  </a:lnTo>
                  <a:lnTo>
                    <a:pt x="15240" y="690879"/>
                  </a:lnTo>
                  <a:lnTo>
                    <a:pt x="34290" y="650239"/>
                  </a:lnTo>
                  <a:lnTo>
                    <a:pt x="57150" y="594359"/>
                  </a:lnTo>
                  <a:lnTo>
                    <a:pt x="83820" y="543559"/>
                  </a:lnTo>
                  <a:lnTo>
                    <a:pt x="105410" y="506729"/>
                  </a:lnTo>
                  <a:lnTo>
                    <a:pt x="132080" y="467359"/>
                  </a:lnTo>
                  <a:lnTo>
                    <a:pt x="157480" y="433069"/>
                  </a:lnTo>
                  <a:lnTo>
                    <a:pt x="187960" y="397509"/>
                  </a:lnTo>
                  <a:lnTo>
                    <a:pt x="224790" y="355600"/>
                  </a:lnTo>
                  <a:lnTo>
                    <a:pt x="269240" y="307339"/>
                  </a:lnTo>
                  <a:lnTo>
                    <a:pt x="308610" y="273050"/>
                  </a:lnTo>
                  <a:lnTo>
                    <a:pt x="356869" y="231139"/>
                  </a:lnTo>
                  <a:lnTo>
                    <a:pt x="397510" y="201929"/>
                  </a:lnTo>
                  <a:lnTo>
                    <a:pt x="434340" y="177800"/>
                  </a:lnTo>
                  <a:lnTo>
                    <a:pt x="466090" y="158750"/>
                  </a:lnTo>
                  <a:lnTo>
                    <a:pt x="508000" y="132079"/>
                  </a:lnTo>
                  <a:lnTo>
                    <a:pt x="576580" y="97789"/>
                  </a:lnTo>
                  <a:lnTo>
                    <a:pt x="622300" y="80009"/>
                  </a:lnTo>
                  <a:lnTo>
                    <a:pt x="683260" y="58419"/>
                  </a:lnTo>
                  <a:lnTo>
                    <a:pt x="736600" y="41909"/>
                  </a:lnTo>
                  <a:lnTo>
                    <a:pt x="782319" y="29209"/>
                  </a:lnTo>
                  <a:lnTo>
                    <a:pt x="834390" y="17779"/>
                  </a:lnTo>
                  <a:lnTo>
                    <a:pt x="890269" y="10159"/>
                  </a:lnTo>
                  <a:lnTo>
                    <a:pt x="948690" y="2539"/>
                  </a:lnTo>
                  <a:lnTo>
                    <a:pt x="1007110" y="0"/>
                  </a:lnTo>
                  <a:lnTo>
                    <a:pt x="1059180" y="2539"/>
                  </a:lnTo>
                  <a:lnTo>
                    <a:pt x="1121410" y="7619"/>
                  </a:lnTo>
                  <a:lnTo>
                    <a:pt x="1195070" y="17779"/>
                  </a:lnTo>
                  <a:lnTo>
                    <a:pt x="1266190" y="34289"/>
                  </a:lnTo>
                  <a:lnTo>
                    <a:pt x="1356360" y="55879"/>
                  </a:lnTo>
                  <a:lnTo>
                    <a:pt x="1418590" y="76200"/>
                  </a:lnTo>
                  <a:lnTo>
                    <a:pt x="1474470" y="100329"/>
                  </a:lnTo>
                  <a:lnTo>
                    <a:pt x="1530350" y="132079"/>
                  </a:lnTo>
                  <a:lnTo>
                    <a:pt x="1579880" y="161289"/>
                  </a:lnTo>
                  <a:lnTo>
                    <a:pt x="1635760" y="201929"/>
                  </a:lnTo>
                  <a:lnTo>
                    <a:pt x="1670050" y="228600"/>
                  </a:lnTo>
                  <a:lnTo>
                    <a:pt x="1701800" y="251459"/>
                  </a:lnTo>
                  <a:lnTo>
                    <a:pt x="1725930" y="275589"/>
                  </a:lnTo>
                  <a:lnTo>
                    <a:pt x="1774190" y="314959"/>
                  </a:lnTo>
                  <a:lnTo>
                    <a:pt x="1799590" y="345439"/>
                  </a:lnTo>
                  <a:lnTo>
                    <a:pt x="1842770" y="397509"/>
                  </a:lnTo>
                  <a:lnTo>
                    <a:pt x="1882140" y="445769"/>
                  </a:lnTo>
                  <a:lnTo>
                    <a:pt x="1908810" y="485139"/>
                  </a:lnTo>
                  <a:lnTo>
                    <a:pt x="1940559" y="533400"/>
                  </a:lnTo>
                  <a:lnTo>
                    <a:pt x="1958340" y="567689"/>
                  </a:lnTo>
                  <a:lnTo>
                    <a:pt x="1985009" y="623569"/>
                  </a:lnTo>
                  <a:lnTo>
                    <a:pt x="2006600" y="666750"/>
                  </a:lnTo>
                  <a:lnTo>
                    <a:pt x="2025650" y="716279"/>
                  </a:lnTo>
                  <a:lnTo>
                    <a:pt x="2030730" y="732789"/>
                  </a:lnTo>
                  <a:lnTo>
                    <a:pt x="0" y="73532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7396" y="790358"/>
              <a:ext cx="2040255" cy="744855"/>
            </a:xfrm>
            <a:custGeom>
              <a:avLst/>
              <a:gdLst/>
              <a:ahLst/>
              <a:cxnLst/>
              <a:rect l="l" t="t" r="r" b="b"/>
              <a:pathLst>
                <a:path w="2040254" h="74485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2040254" h="744855">
                  <a:moveTo>
                    <a:pt x="2040064" y="739990"/>
                  </a:moveTo>
                  <a:lnTo>
                    <a:pt x="2038705" y="736688"/>
                  </a:lnTo>
                  <a:lnTo>
                    <a:pt x="2035403" y="735330"/>
                  </a:lnTo>
                  <a:lnTo>
                    <a:pt x="2032088" y="736688"/>
                  </a:lnTo>
                  <a:lnTo>
                    <a:pt x="2030730" y="739990"/>
                  </a:lnTo>
                  <a:lnTo>
                    <a:pt x="2032088" y="743305"/>
                  </a:lnTo>
                  <a:lnTo>
                    <a:pt x="2035403" y="744664"/>
                  </a:lnTo>
                  <a:lnTo>
                    <a:pt x="2038705" y="743305"/>
                  </a:lnTo>
                  <a:lnTo>
                    <a:pt x="2040064" y="7399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73810" y="1529079"/>
              <a:ext cx="2128520" cy="208279"/>
            </a:xfrm>
            <a:custGeom>
              <a:avLst/>
              <a:gdLst/>
              <a:ahLst/>
              <a:cxnLst/>
              <a:rect l="l" t="t" r="r" b="b"/>
              <a:pathLst>
                <a:path w="2128520" h="208280">
                  <a:moveTo>
                    <a:pt x="2078989" y="0"/>
                  </a:moveTo>
                  <a:lnTo>
                    <a:pt x="49530" y="0"/>
                  </a:lnTo>
                  <a:lnTo>
                    <a:pt x="39370" y="26670"/>
                  </a:lnTo>
                  <a:lnTo>
                    <a:pt x="34290" y="45720"/>
                  </a:lnTo>
                  <a:lnTo>
                    <a:pt x="25400" y="69850"/>
                  </a:lnTo>
                  <a:lnTo>
                    <a:pt x="17780" y="95250"/>
                  </a:lnTo>
                  <a:lnTo>
                    <a:pt x="10159" y="128270"/>
                  </a:lnTo>
                  <a:lnTo>
                    <a:pt x="3809" y="168910"/>
                  </a:lnTo>
                  <a:lnTo>
                    <a:pt x="0" y="208280"/>
                  </a:lnTo>
                  <a:lnTo>
                    <a:pt x="2128519" y="203200"/>
                  </a:lnTo>
                  <a:lnTo>
                    <a:pt x="2123440" y="163830"/>
                  </a:lnTo>
                  <a:lnTo>
                    <a:pt x="2114550" y="125730"/>
                  </a:lnTo>
                  <a:lnTo>
                    <a:pt x="2106929" y="90170"/>
                  </a:lnTo>
                  <a:lnTo>
                    <a:pt x="2098040" y="58420"/>
                  </a:lnTo>
                  <a:lnTo>
                    <a:pt x="2092960" y="34290"/>
                  </a:lnTo>
                  <a:lnTo>
                    <a:pt x="2087879" y="16510"/>
                  </a:lnTo>
                  <a:lnTo>
                    <a:pt x="207898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3810" y="1529079"/>
              <a:ext cx="2128520" cy="208279"/>
            </a:xfrm>
            <a:custGeom>
              <a:avLst/>
              <a:gdLst/>
              <a:ahLst/>
              <a:cxnLst/>
              <a:rect l="l" t="t" r="r" b="b"/>
              <a:pathLst>
                <a:path w="2128520" h="208280">
                  <a:moveTo>
                    <a:pt x="49530" y="0"/>
                  </a:moveTo>
                  <a:lnTo>
                    <a:pt x="39370" y="26670"/>
                  </a:lnTo>
                  <a:lnTo>
                    <a:pt x="34290" y="45720"/>
                  </a:lnTo>
                  <a:lnTo>
                    <a:pt x="25400" y="69850"/>
                  </a:lnTo>
                  <a:lnTo>
                    <a:pt x="17780" y="95250"/>
                  </a:lnTo>
                  <a:lnTo>
                    <a:pt x="10159" y="128270"/>
                  </a:lnTo>
                  <a:lnTo>
                    <a:pt x="3809" y="168910"/>
                  </a:lnTo>
                  <a:lnTo>
                    <a:pt x="0" y="208280"/>
                  </a:lnTo>
                  <a:lnTo>
                    <a:pt x="2128519" y="203200"/>
                  </a:lnTo>
                  <a:lnTo>
                    <a:pt x="2123440" y="163830"/>
                  </a:lnTo>
                  <a:lnTo>
                    <a:pt x="2114550" y="125730"/>
                  </a:lnTo>
                  <a:lnTo>
                    <a:pt x="2106929" y="90170"/>
                  </a:lnTo>
                  <a:lnTo>
                    <a:pt x="2098040" y="58420"/>
                  </a:lnTo>
                  <a:lnTo>
                    <a:pt x="2092960" y="34290"/>
                  </a:lnTo>
                  <a:lnTo>
                    <a:pt x="2087879" y="16510"/>
                  </a:lnTo>
                  <a:lnTo>
                    <a:pt x="2078989" y="0"/>
                  </a:lnTo>
                  <a:lnTo>
                    <a:pt x="4953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69136" y="1524418"/>
              <a:ext cx="2138045" cy="217804"/>
            </a:xfrm>
            <a:custGeom>
              <a:avLst/>
              <a:gdLst/>
              <a:ahLst/>
              <a:cxnLst/>
              <a:rect l="l" t="t" r="r" b="b"/>
              <a:pathLst>
                <a:path w="2138045" h="21780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2138045" h="217805">
                  <a:moveTo>
                    <a:pt x="2137854" y="212940"/>
                  </a:moveTo>
                  <a:lnTo>
                    <a:pt x="2136495" y="209638"/>
                  </a:lnTo>
                  <a:lnTo>
                    <a:pt x="2133193" y="208280"/>
                  </a:lnTo>
                  <a:lnTo>
                    <a:pt x="2129879" y="209638"/>
                  </a:lnTo>
                  <a:lnTo>
                    <a:pt x="2128520" y="212940"/>
                  </a:lnTo>
                  <a:lnTo>
                    <a:pt x="2129879" y="216255"/>
                  </a:lnTo>
                  <a:lnTo>
                    <a:pt x="2133193" y="217614"/>
                  </a:lnTo>
                  <a:lnTo>
                    <a:pt x="2136495" y="216255"/>
                  </a:lnTo>
                  <a:lnTo>
                    <a:pt x="2137854" y="2129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694997" y="790257"/>
            <a:ext cx="2150745" cy="2155825"/>
            <a:chOff x="5694997" y="790257"/>
            <a:chExt cx="2150745" cy="2155825"/>
          </a:xfrm>
        </p:grpSpPr>
        <p:sp>
          <p:nvSpPr>
            <p:cNvPr id="18" name="object 18"/>
            <p:cNvSpPr/>
            <p:nvPr/>
          </p:nvSpPr>
          <p:spPr>
            <a:xfrm>
              <a:off x="5699759" y="800099"/>
              <a:ext cx="2139950" cy="2141220"/>
            </a:xfrm>
            <a:custGeom>
              <a:avLst/>
              <a:gdLst/>
              <a:ahLst/>
              <a:cxnLst/>
              <a:rect l="l" t="t" r="r" b="b"/>
              <a:pathLst>
                <a:path w="2139950" h="2141220">
                  <a:moveTo>
                    <a:pt x="1069339" y="0"/>
                  </a:moveTo>
                  <a:lnTo>
                    <a:pt x="1118240" y="1009"/>
                  </a:lnTo>
                  <a:lnTo>
                    <a:pt x="1166473" y="4012"/>
                  </a:lnTo>
                  <a:lnTo>
                    <a:pt x="1214002" y="8971"/>
                  </a:lnTo>
                  <a:lnTo>
                    <a:pt x="1260788" y="15848"/>
                  </a:lnTo>
                  <a:lnTo>
                    <a:pt x="1306793" y="24605"/>
                  </a:lnTo>
                  <a:lnTo>
                    <a:pt x="1351980" y="35204"/>
                  </a:lnTo>
                  <a:lnTo>
                    <a:pt x="1396310" y="47607"/>
                  </a:lnTo>
                  <a:lnTo>
                    <a:pt x="1439746" y="61777"/>
                  </a:lnTo>
                  <a:lnTo>
                    <a:pt x="1482250" y="77674"/>
                  </a:lnTo>
                  <a:lnTo>
                    <a:pt x="1523784" y="95263"/>
                  </a:lnTo>
                  <a:lnTo>
                    <a:pt x="1564309" y="114503"/>
                  </a:lnTo>
                  <a:lnTo>
                    <a:pt x="1603789" y="135359"/>
                  </a:lnTo>
                  <a:lnTo>
                    <a:pt x="1642184" y="157791"/>
                  </a:lnTo>
                  <a:lnTo>
                    <a:pt x="1679458" y="181762"/>
                  </a:lnTo>
                  <a:lnTo>
                    <a:pt x="1715572" y="207234"/>
                  </a:lnTo>
                  <a:lnTo>
                    <a:pt x="1750489" y="234168"/>
                  </a:lnTo>
                  <a:lnTo>
                    <a:pt x="1784170" y="262528"/>
                  </a:lnTo>
                  <a:lnTo>
                    <a:pt x="1816578" y="292275"/>
                  </a:lnTo>
                  <a:lnTo>
                    <a:pt x="1847674" y="323371"/>
                  </a:lnTo>
                  <a:lnTo>
                    <a:pt x="1877421" y="355779"/>
                  </a:lnTo>
                  <a:lnTo>
                    <a:pt x="1905781" y="389460"/>
                  </a:lnTo>
                  <a:lnTo>
                    <a:pt x="1932715" y="424377"/>
                  </a:lnTo>
                  <a:lnTo>
                    <a:pt x="1958187" y="460491"/>
                  </a:lnTo>
                  <a:lnTo>
                    <a:pt x="1982158" y="497765"/>
                  </a:lnTo>
                  <a:lnTo>
                    <a:pt x="2004590" y="536160"/>
                  </a:lnTo>
                  <a:lnTo>
                    <a:pt x="2025446" y="575640"/>
                  </a:lnTo>
                  <a:lnTo>
                    <a:pt x="2044686" y="616165"/>
                  </a:lnTo>
                  <a:lnTo>
                    <a:pt x="2062275" y="657699"/>
                  </a:lnTo>
                  <a:lnTo>
                    <a:pt x="2078172" y="700203"/>
                  </a:lnTo>
                  <a:lnTo>
                    <a:pt x="2092342" y="743639"/>
                  </a:lnTo>
                  <a:lnTo>
                    <a:pt x="2104745" y="787969"/>
                  </a:lnTo>
                  <a:lnTo>
                    <a:pt x="2115344" y="833156"/>
                  </a:lnTo>
                  <a:lnTo>
                    <a:pt x="2124101" y="879161"/>
                  </a:lnTo>
                  <a:lnTo>
                    <a:pt x="2130978" y="925947"/>
                  </a:lnTo>
                  <a:lnTo>
                    <a:pt x="2135937" y="973476"/>
                  </a:lnTo>
                  <a:lnTo>
                    <a:pt x="2138940" y="1021709"/>
                  </a:lnTo>
                  <a:lnTo>
                    <a:pt x="2139949" y="1070610"/>
                  </a:lnTo>
                  <a:lnTo>
                    <a:pt x="2138940" y="1119510"/>
                  </a:lnTo>
                  <a:lnTo>
                    <a:pt x="2135937" y="1167743"/>
                  </a:lnTo>
                  <a:lnTo>
                    <a:pt x="2130978" y="1215272"/>
                  </a:lnTo>
                  <a:lnTo>
                    <a:pt x="2124101" y="1262058"/>
                  </a:lnTo>
                  <a:lnTo>
                    <a:pt x="2115344" y="1308063"/>
                  </a:lnTo>
                  <a:lnTo>
                    <a:pt x="2104745" y="1353250"/>
                  </a:lnTo>
                  <a:lnTo>
                    <a:pt x="2092342" y="1397580"/>
                  </a:lnTo>
                  <a:lnTo>
                    <a:pt x="2078172" y="1441016"/>
                  </a:lnTo>
                  <a:lnTo>
                    <a:pt x="2062275" y="1483520"/>
                  </a:lnTo>
                  <a:lnTo>
                    <a:pt x="2044686" y="1525054"/>
                  </a:lnTo>
                  <a:lnTo>
                    <a:pt x="2025446" y="1565579"/>
                  </a:lnTo>
                  <a:lnTo>
                    <a:pt x="2004590" y="1605059"/>
                  </a:lnTo>
                  <a:lnTo>
                    <a:pt x="1982158" y="1643454"/>
                  </a:lnTo>
                  <a:lnTo>
                    <a:pt x="1958187" y="1680728"/>
                  </a:lnTo>
                  <a:lnTo>
                    <a:pt x="1932715" y="1716842"/>
                  </a:lnTo>
                  <a:lnTo>
                    <a:pt x="1905781" y="1751759"/>
                  </a:lnTo>
                  <a:lnTo>
                    <a:pt x="1877421" y="1785440"/>
                  </a:lnTo>
                  <a:lnTo>
                    <a:pt x="1847674" y="1817848"/>
                  </a:lnTo>
                  <a:lnTo>
                    <a:pt x="1816578" y="1848944"/>
                  </a:lnTo>
                  <a:lnTo>
                    <a:pt x="1784170" y="1878691"/>
                  </a:lnTo>
                  <a:lnTo>
                    <a:pt x="1750489" y="1907051"/>
                  </a:lnTo>
                  <a:lnTo>
                    <a:pt x="1715572" y="1933985"/>
                  </a:lnTo>
                  <a:lnTo>
                    <a:pt x="1679458" y="1959457"/>
                  </a:lnTo>
                  <a:lnTo>
                    <a:pt x="1642184" y="1983428"/>
                  </a:lnTo>
                  <a:lnTo>
                    <a:pt x="1603789" y="2005860"/>
                  </a:lnTo>
                  <a:lnTo>
                    <a:pt x="1564309" y="2026716"/>
                  </a:lnTo>
                  <a:lnTo>
                    <a:pt x="1523784" y="2045956"/>
                  </a:lnTo>
                  <a:lnTo>
                    <a:pt x="1482250" y="2063545"/>
                  </a:lnTo>
                  <a:lnTo>
                    <a:pt x="1439746" y="2079442"/>
                  </a:lnTo>
                  <a:lnTo>
                    <a:pt x="1396310" y="2093612"/>
                  </a:lnTo>
                  <a:lnTo>
                    <a:pt x="1351980" y="2106015"/>
                  </a:lnTo>
                  <a:lnTo>
                    <a:pt x="1306793" y="2116614"/>
                  </a:lnTo>
                  <a:lnTo>
                    <a:pt x="1260788" y="2125371"/>
                  </a:lnTo>
                  <a:lnTo>
                    <a:pt x="1214002" y="2132248"/>
                  </a:lnTo>
                  <a:lnTo>
                    <a:pt x="1166473" y="2137207"/>
                  </a:lnTo>
                  <a:lnTo>
                    <a:pt x="1118240" y="2140210"/>
                  </a:lnTo>
                  <a:lnTo>
                    <a:pt x="1069339" y="2141220"/>
                  </a:lnTo>
                  <a:lnTo>
                    <a:pt x="1020442" y="2140210"/>
                  </a:lnTo>
                  <a:lnTo>
                    <a:pt x="972217" y="2137207"/>
                  </a:lnTo>
                  <a:lnTo>
                    <a:pt x="924701" y="2132248"/>
                  </a:lnTo>
                  <a:lnTo>
                    <a:pt x="877933" y="2125371"/>
                  </a:lnTo>
                  <a:lnTo>
                    <a:pt x="831949" y="2116614"/>
                  </a:lnTo>
                  <a:lnTo>
                    <a:pt x="786789" y="2106015"/>
                  </a:lnTo>
                  <a:lnTo>
                    <a:pt x="742488" y="2093612"/>
                  </a:lnTo>
                  <a:lnTo>
                    <a:pt x="699085" y="2079442"/>
                  </a:lnTo>
                  <a:lnTo>
                    <a:pt x="656618" y="2063545"/>
                  </a:lnTo>
                  <a:lnTo>
                    <a:pt x="615124" y="2045956"/>
                  </a:lnTo>
                  <a:lnTo>
                    <a:pt x="574640" y="2026716"/>
                  </a:lnTo>
                  <a:lnTo>
                    <a:pt x="535204" y="2005860"/>
                  </a:lnTo>
                  <a:lnTo>
                    <a:pt x="496855" y="1983428"/>
                  </a:lnTo>
                  <a:lnTo>
                    <a:pt x="459629" y="1959457"/>
                  </a:lnTo>
                  <a:lnTo>
                    <a:pt x="423564" y="1933985"/>
                  </a:lnTo>
                  <a:lnTo>
                    <a:pt x="388697" y="1907051"/>
                  </a:lnTo>
                  <a:lnTo>
                    <a:pt x="355067" y="1878691"/>
                  </a:lnTo>
                  <a:lnTo>
                    <a:pt x="322711" y="1848944"/>
                  </a:lnTo>
                  <a:lnTo>
                    <a:pt x="291666" y="1817848"/>
                  </a:lnTo>
                  <a:lnTo>
                    <a:pt x="261970" y="1785440"/>
                  </a:lnTo>
                  <a:lnTo>
                    <a:pt x="233661" y="1751759"/>
                  </a:lnTo>
                  <a:lnTo>
                    <a:pt x="206777" y="1716842"/>
                  </a:lnTo>
                  <a:lnTo>
                    <a:pt x="181354" y="1680728"/>
                  </a:lnTo>
                  <a:lnTo>
                    <a:pt x="157431" y="1643454"/>
                  </a:lnTo>
                  <a:lnTo>
                    <a:pt x="135045" y="1605059"/>
                  </a:lnTo>
                  <a:lnTo>
                    <a:pt x="114233" y="1565579"/>
                  </a:lnTo>
                  <a:lnTo>
                    <a:pt x="95035" y="1525054"/>
                  </a:lnTo>
                  <a:lnTo>
                    <a:pt x="77486" y="1483520"/>
                  </a:lnTo>
                  <a:lnTo>
                    <a:pt x="61624" y="1441016"/>
                  </a:lnTo>
                  <a:lnTo>
                    <a:pt x="47488" y="1397580"/>
                  </a:lnTo>
                  <a:lnTo>
                    <a:pt x="35115" y="1353250"/>
                  </a:lnTo>
                  <a:lnTo>
                    <a:pt x="24542" y="1308063"/>
                  </a:lnTo>
                  <a:lnTo>
                    <a:pt x="15807" y="1262058"/>
                  </a:lnTo>
                  <a:lnTo>
                    <a:pt x="8948" y="1215272"/>
                  </a:lnTo>
                  <a:lnTo>
                    <a:pt x="4001" y="1167743"/>
                  </a:lnTo>
                  <a:lnTo>
                    <a:pt x="1006" y="1119510"/>
                  </a:lnTo>
                  <a:lnTo>
                    <a:pt x="0" y="1070610"/>
                  </a:lnTo>
                  <a:lnTo>
                    <a:pt x="1006" y="1021709"/>
                  </a:lnTo>
                  <a:lnTo>
                    <a:pt x="4001" y="973476"/>
                  </a:lnTo>
                  <a:lnTo>
                    <a:pt x="8948" y="925947"/>
                  </a:lnTo>
                  <a:lnTo>
                    <a:pt x="15807" y="879161"/>
                  </a:lnTo>
                  <a:lnTo>
                    <a:pt x="24542" y="833156"/>
                  </a:lnTo>
                  <a:lnTo>
                    <a:pt x="35115" y="787969"/>
                  </a:lnTo>
                  <a:lnTo>
                    <a:pt x="47488" y="743639"/>
                  </a:lnTo>
                  <a:lnTo>
                    <a:pt x="61624" y="700203"/>
                  </a:lnTo>
                  <a:lnTo>
                    <a:pt x="77486" y="657699"/>
                  </a:lnTo>
                  <a:lnTo>
                    <a:pt x="95035" y="616165"/>
                  </a:lnTo>
                  <a:lnTo>
                    <a:pt x="114233" y="575640"/>
                  </a:lnTo>
                  <a:lnTo>
                    <a:pt x="135045" y="536160"/>
                  </a:lnTo>
                  <a:lnTo>
                    <a:pt x="157431" y="497765"/>
                  </a:lnTo>
                  <a:lnTo>
                    <a:pt x="181354" y="460491"/>
                  </a:lnTo>
                  <a:lnTo>
                    <a:pt x="206777" y="424377"/>
                  </a:lnTo>
                  <a:lnTo>
                    <a:pt x="233661" y="389460"/>
                  </a:lnTo>
                  <a:lnTo>
                    <a:pt x="261970" y="355779"/>
                  </a:lnTo>
                  <a:lnTo>
                    <a:pt x="291666" y="323371"/>
                  </a:lnTo>
                  <a:lnTo>
                    <a:pt x="322711" y="292275"/>
                  </a:lnTo>
                  <a:lnTo>
                    <a:pt x="355067" y="262528"/>
                  </a:lnTo>
                  <a:lnTo>
                    <a:pt x="388697" y="234168"/>
                  </a:lnTo>
                  <a:lnTo>
                    <a:pt x="423564" y="207234"/>
                  </a:lnTo>
                  <a:lnTo>
                    <a:pt x="459629" y="181762"/>
                  </a:lnTo>
                  <a:lnTo>
                    <a:pt x="496855" y="157791"/>
                  </a:lnTo>
                  <a:lnTo>
                    <a:pt x="535204" y="135359"/>
                  </a:lnTo>
                  <a:lnTo>
                    <a:pt x="574640" y="114503"/>
                  </a:lnTo>
                  <a:lnTo>
                    <a:pt x="615124" y="95263"/>
                  </a:lnTo>
                  <a:lnTo>
                    <a:pt x="656618" y="77674"/>
                  </a:lnTo>
                  <a:lnTo>
                    <a:pt x="699085" y="61777"/>
                  </a:lnTo>
                  <a:lnTo>
                    <a:pt x="742488" y="47607"/>
                  </a:lnTo>
                  <a:lnTo>
                    <a:pt x="786789" y="35204"/>
                  </a:lnTo>
                  <a:lnTo>
                    <a:pt x="831949" y="24605"/>
                  </a:lnTo>
                  <a:lnTo>
                    <a:pt x="877933" y="15848"/>
                  </a:lnTo>
                  <a:lnTo>
                    <a:pt x="924701" y="8971"/>
                  </a:lnTo>
                  <a:lnTo>
                    <a:pt x="972217" y="4012"/>
                  </a:lnTo>
                  <a:lnTo>
                    <a:pt x="1020442" y="1009"/>
                  </a:lnTo>
                  <a:lnTo>
                    <a:pt x="1069339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95086" y="795438"/>
              <a:ext cx="2150745" cy="2150745"/>
            </a:xfrm>
            <a:custGeom>
              <a:avLst/>
              <a:gdLst/>
              <a:ahLst/>
              <a:cxnLst/>
              <a:rect l="l" t="t" r="r" b="b"/>
              <a:pathLst>
                <a:path w="2150745" h="215074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2150745" h="2150745">
                  <a:moveTo>
                    <a:pt x="2150554" y="2145881"/>
                  </a:moveTo>
                  <a:lnTo>
                    <a:pt x="2149195" y="2142579"/>
                  </a:lnTo>
                  <a:lnTo>
                    <a:pt x="2145893" y="2141220"/>
                  </a:lnTo>
                  <a:lnTo>
                    <a:pt x="2142579" y="2142579"/>
                  </a:lnTo>
                  <a:lnTo>
                    <a:pt x="2141220" y="2145881"/>
                  </a:lnTo>
                  <a:lnTo>
                    <a:pt x="2142579" y="2149195"/>
                  </a:lnTo>
                  <a:lnTo>
                    <a:pt x="2145893" y="2150554"/>
                  </a:lnTo>
                  <a:lnTo>
                    <a:pt x="2149195" y="2149195"/>
                  </a:lnTo>
                  <a:lnTo>
                    <a:pt x="2150554" y="21458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07199" y="801369"/>
              <a:ext cx="0" cy="721360"/>
            </a:xfrm>
            <a:custGeom>
              <a:avLst/>
              <a:gdLst/>
              <a:ahLst/>
              <a:cxnLst/>
              <a:rect l="l" t="t" r="r" b="b"/>
              <a:pathLst>
                <a:path h="721360">
                  <a:moveTo>
                    <a:pt x="0" y="0"/>
                  </a:moveTo>
                  <a:lnTo>
                    <a:pt x="0" y="72135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51829" y="795019"/>
              <a:ext cx="2032000" cy="735330"/>
            </a:xfrm>
            <a:custGeom>
              <a:avLst/>
              <a:gdLst/>
              <a:ahLst/>
              <a:cxnLst/>
              <a:rect l="l" t="t" r="r" b="b"/>
              <a:pathLst>
                <a:path w="2032000" h="735330">
                  <a:moveTo>
                    <a:pt x="1007110" y="0"/>
                  </a:moveTo>
                  <a:lnTo>
                    <a:pt x="949960" y="2539"/>
                  </a:lnTo>
                  <a:lnTo>
                    <a:pt x="834390" y="17779"/>
                  </a:lnTo>
                  <a:lnTo>
                    <a:pt x="782320" y="29209"/>
                  </a:lnTo>
                  <a:lnTo>
                    <a:pt x="736600" y="41909"/>
                  </a:lnTo>
                  <a:lnTo>
                    <a:pt x="684530" y="58419"/>
                  </a:lnTo>
                  <a:lnTo>
                    <a:pt x="623570" y="80009"/>
                  </a:lnTo>
                  <a:lnTo>
                    <a:pt x="577850" y="97789"/>
                  </a:lnTo>
                  <a:lnTo>
                    <a:pt x="509270" y="132079"/>
                  </a:lnTo>
                  <a:lnTo>
                    <a:pt x="467360" y="158750"/>
                  </a:lnTo>
                  <a:lnTo>
                    <a:pt x="435610" y="177800"/>
                  </a:lnTo>
                  <a:lnTo>
                    <a:pt x="397510" y="201929"/>
                  </a:lnTo>
                  <a:lnTo>
                    <a:pt x="358140" y="231139"/>
                  </a:lnTo>
                  <a:lnTo>
                    <a:pt x="270510" y="307339"/>
                  </a:lnTo>
                  <a:lnTo>
                    <a:pt x="226060" y="355600"/>
                  </a:lnTo>
                  <a:lnTo>
                    <a:pt x="187960" y="397509"/>
                  </a:lnTo>
                  <a:lnTo>
                    <a:pt x="158750" y="433069"/>
                  </a:lnTo>
                  <a:lnTo>
                    <a:pt x="132080" y="467359"/>
                  </a:lnTo>
                  <a:lnTo>
                    <a:pt x="106680" y="506729"/>
                  </a:lnTo>
                  <a:lnTo>
                    <a:pt x="85090" y="543559"/>
                  </a:lnTo>
                  <a:lnTo>
                    <a:pt x="58420" y="594359"/>
                  </a:lnTo>
                  <a:lnTo>
                    <a:pt x="34290" y="650239"/>
                  </a:lnTo>
                  <a:lnTo>
                    <a:pt x="16510" y="690879"/>
                  </a:lnTo>
                  <a:lnTo>
                    <a:pt x="7620" y="718819"/>
                  </a:lnTo>
                  <a:lnTo>
                    <a:pt x="0" y="735329"/>
                  </a:lnTo>
                  <a:lnTo>
                    <a:pt x="2032000" y="732789"/>
                  </a:lnTo>
                  <a:lnTo>
                    <a:pt x="2025650" y="716279"/>
                  </a:lnTo>
                  <a:lnTo>
                    <a:pt x="2007870" y="666750"/>
                  </a:lnTo>
                  <a:lnTo>
                    <a:pt x="1986279" y="623569"/>
                  </a:lnTo>
                  <a:lnTo>
                    <a:pt x="1959610" y="567689"/>
                  </a:lnTo>
                  <a:lnTo>
                    <a:pt x="1940560" y="533400"/>
                  </a:lnTo>
                  <a:lnTo>
                    <a:pt x="1908810" y="485139"/>
                  </a:lnTo>
                  <a:lnTo>
                    <a:pt x="1883410" y="445769"/>
                  </a:lnTo>
                  <a:lnTo>
                    <a:pt x="1842770" y="397509"/>
                  </a:lnTo>
                  <a:lnTo>
                    <a:pt x="1800860" y="345439"/>
                  </a:lnTo>
                  <a:lnTo>
                    <a:pt x="1774190" y="314959"/>
                  </a:lnTo>
                  <a:lnTo>
                    <a:pt x="1725929" y="275589"/>
                  </a:lnTo>
                  <a:lnTo>
                    <a:pt x="1701800" y="251459"/>
                  </a:lnTo>
                  <a:lnTo>
                    <a:pt x="1670050" y="228600"/>
                  </a:lnTo>
                  <a:lnTo>
                    <a:pt x="1635760" y="201929"/>
                  </a:lnTo>
                  <a:lnTo>
                    <a:pt x="1579879" y="161289"/>
                  </a:lnTo>
                  <a:lnTo>
                    <a:pt x="1530350" y="132079"/>
                  </a:lnTo>
                  <a:lnTo>
                    <a:pt x="1474470" y="100329"/>
                  </a:lnTo>
                  <a:lnTo>
                    <a:pt x="1418590" y="76200"/>
                  </a:lnTo>
                  <a:lnTo>
                    <a:pt x="1357629" y="55879"/>
                  </a:lnTo>
                  <a:lnTo>
                    <a:pt x="1196340" y="17779"/>
                  </a:lnTo>
                  <a:lnTo>
                    <a:pt x="1121410" y="7619"/>
                  </a:lnTo>
                  <a:lnTo>
                    <a:pt x="1060450" y="2539"/>
                  </a:lnTo>
                  <a:lnTo>
                    <a:pt x="100711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51829" y="795019"/>
              <a:ext cx="2032000" cy="735330"/>
            </a:xfrm>
            <a:custGeom>
              <a:avLst/>
              <a:gdLst/>
              <a:ahLst/>
              <a:cxnLst/>
              <a:rect l="l" t="t" r="r" b="b"/>
              <a:pathLst>
                <a:path w="2032000" h="735330">
                  <a:moveTo>
                    <a:pt x="0" y="735329"/>
                  </a:moveTo>
                  <a:lnTo>
                    <a:pt x="7620" y="718819"/>
                  </a:lnTo>
                  <a:lnTo>
                    <a:pt x="16510" y="690879"/>
                  </a:lnTo>
                  <a:lnTo>
                    <a:pt x="34290" y="650239"/>
                  </a:lnTo>
                  <a:lnTo>
                    <a:pt x="58420" y="594359"/>
                  </a:lnTo>
                  <a:lnTo>
                    <a:pt x="85090" y="543559"/>
                  </a:lnTo>
                  <a:lnTo>
                    <a:pt x="106680" y="506729"/>
                  </a:lnTo>
                  <a:lnTo>
                    <a:pt x="132080" y="467359"/>
                  </a:lnTo>
                  <a:lnTo>
                    <a:pt x="158750" y="433069"/>
                  </a:lnTo>
                  <a:lnTo>
                    <a:pt x="187960" y="397509"/>
                  </a:lnTo>
                  <a:lnTo>
                    <a:pt x="226060" y="355600"/>
                  </a:lnTo>
                  <a:lnTo>
                    <a:pt x="270510" y="307339"/>
                  </a:lnTo>
                  <a:lnTo>
                    <a:pt x="309880" y="273050"/>
                  </a:lnTo>
                  <a:lnTo>
                    <a:pt x="358140" y="231139"/>
                  </a:lnTo>
                  <a:lnTo>
                    <a:pt x="397510" y="201929"/>
                  </a:lnTo>
                  <a:lnTo>
                    <a:pt x="435610" y="177800"/>
                  </a:lnTo>
                  <a:lnTo>
                    <a:pt x="467360" y="158750"/>
                  </a:lnTo>
                  <a:lnTo>
                    <a:pt x="509270" y="132079"/>
                  </a:lnTo>
                  <a:lnTo>
                    <a:pt x="577850" y="97789"/>
                  </a:lnTo>
                  <a:lnTo>
                    <a:pt x="623570" y="80009"/>
                  </a:lnTo>
                  <a:lnTo>
                    <a:pt x="684530" y="58419"/>
                  </a:lnTo>
                  <a:lnTo>
                    <a:pt x="736600" y="41909"/>
                  </a:lnTo>
                  <a:lnTo>
                    <a:pt x="782320" y="29209"/>
                  </a:lnTo>
                  <a:lnTo>
                    <a:pt x="834390" y="17779"/>
                  </a:lnTo>
                  <a:lnTo>
                    <a:pt x="890270" y="10159"/>
                  </a:lnTo>
                  <a:lnTo>
                    <a:pt x="949960" y="2539"/>
                  </a:lnTo>
                  <a:lnTo>
                    <a:pt x="1007110" y="0"/>
                  </a:lnTo>
                  <a:lnTo>
                    <a:pt x="1060450" y="2539"/>
                  </a:lnTo>
                  <a:lnTo>
                    <a:pt x="1121410" y="7619"/>
                  </a:lnTo>
                  <a:lnTo>
                    <a:pt x="1196340" y="17779"/>
                  </a:lnTo>
                  <a:lnTo>
                    <a:pt x="1267460" y="34289"/>
                  </a:lnTo>
                  <a:lnTo>
                    <a:pt x="1357629" y="55879"/>
                  </a:lnTo>
                  <a:lnTo>
                    <a:pt x="1418590" y="76200"/>
                  </a:lnTo>
                  <a:lnTo>
                    <a:pt x="1474470" y="100329"/>
                  </a:lnTo>
                  <a:lnTo>
                    <a:pt x="1530350" y="132079"/>
                  </a:lnTo>
                  <a:lnTo>
                    <a:pt x="1579879" y="161289"/>
                  </a:lnTo>
                  <a:lnTo>
                    <a:pt x="1635760" y="201929"/>
                  </a:lnTo>
                  <a:lnTo>
                    <a:pt x="1670050" y="228600"/>
                  </a:lnTo>
                  <a:lnTo>
                    <a:pt x="1701800" y="251459"/>
                  </a:lnTo>
                  <a:lnTo>
                    <a:pt x="1725929" y="275589"/>
                  </a:lnTo>
                  <a:lnTo>
                    <a:pt x="1774190" y="314959"/>
                  </a:lnTo>
                  <a:lnTo>
                    <a:pt x="1800860" y="345439"/>
                  </a:lnTo>
                  <a:lnTo>
                    <a:pt x="1842770" y="397509"/>
                  </a:lnTo>
                  <a:lnTo>
                    <a:pt x="1883410" y="445769"/>
                  </a:lnTo>
                  <a:lnTo>
                    <a:pt x="1908810" y="485139"/>
                  </a:lnTo>
                  <a:lnTo>
                    <a:pt x="1940560" y="533400"/>
                  </a:lnTo>
                  <a:lnTo>
                    <a:pt x="1959610" y="567689"/>
                  </a:lnTo>
                  <a:lnTo>
                    <a:pt x="1986279" y="623569"/>
                  </a:lnTo>
                  <a:lnTo>
                    <a:pt x="2007870" y="666750"/>
                  </a:lnTo>
                  <a:lnTo>
                    <a:pt x="2025650" y="716279"/>
                  </a:lnTo>
                  <a:lnTo>
                    <a:pt x="2032000" y="732789"/>
                  </a:lnTo>
                  <a:lnTo>
                    <a:pt x="0" y="73532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47156" y="790358"/>
              <a:ext cx="2041525" cy="744855"/>
            </a:xfrm>
            <a:custGeom>
              <a:avLst/>
              <a:gdLst/>
              <a:ahLst/>
              <a:cxnLst/>
              <a:rect l="l" t="t" r="r" b="b"/>
              <a:pathLst>
                <a:path w="2041525" h="74485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2041525" h="744855">
                  <a:moveTo>
                    <a:pt x="2041334" y="739990"/>
                  </a:moveTo>
                  <a:lnTo>
                    <a:pt x="2039975" y="736688"/>
                  </a:lnTo>
                  <a:lnTo>
                    <a:pt x="2036673" y="735330"/>
                  </a:lnTo>
                  <a:lnTo>
                    <a:pt x="2033358" y="736688"/>
                  </a:lnTo>
                  <a:lnTo>
                    <a:pt x="2032000" y="739990"/>
                  </a:lnTo>
                  <a:lnTo>
                    <a:pt x="2033358" y="743305"/>
                  </a:lnTo>
                  <a:lnTo>
                    <a:pt x="2036673" y="744664"/>
                  </a:lnTo>
                  <a:lnTo>
                    <a:pt x="2039975" y="743305"/>
                  </a:lnTo>
                  <a:lnTo>
                    <a:pt x="2041334" y="7399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04839" y="1529079"/>
              <a:ext cx="2127250" cy="208279"/>
            </a:xfrm>
            <a:custGeom>
              <a:avLst/>
              <a:gdLst/>
              <a:ahLst/>
              <a:cxnLst/>
              <a:rect l="l" t="t" r="r" b="b"/>
              <a:pathLst>
                <a:path w="2127250" h="208280">
                  <a:moveTo>
                    <a:pt x="2078989" y="0"/>
                  </a:moveTo>
                  <a:lnTo>
                    <a:pt x="49530" y="0"/>
                  </a:lnTo>
                  <a:lnTo>
                    <a:pt x="39370" y="26670"/>
                  </a:lnTo>
                  <a:lnTo>
                    <a:pt x="25400" y="69850"/>
                  </a:lnTo>
                  <a:lnTo>
                    <a:pt x="10160" y="128270"/>
                  </a:lnTo>
                  <a:lnTo>
                    <a:pt x="2539" y="168910"/>
                  </a:lnTo>
                  <a:lnTo>
                    <a:pt x="0" y="208280"/>
                  </a:lnTo>
                  <a:lnTo>
                    <a:pt x="2127250" y="203200"/>
                  </a:lnTo>
                  <a:lnTo>
                    <a:pt x="2122169" y="163830"/>
                  </a:lnTo>
                  <a:lnTo>
                    <a:pt x="2114550" y="125730"/>
                  </a:lnTo>
                  <a:lnTo>
                    <a:pt x="2105660" y="90170"/>
                  </a:lnTo>
                  <a:lnTo>
                    <a:pt x="2096769" y="58420"/>
                  </a:lnTo>
                  <a:lnTo>
                    <a:pt x="2092960" y="34290"/>
                  </a:lnTo>
                  <a:lnTo>
                    <a:pt x="2086610" y="16510"/>
                  </a:lnTo>
                  <a:lnTo>
                    <a:pt x="207898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04839" y="1529079"/>
              <a:ext cx="2127250" cy="208279"/>
            </a:xfrm>
            <a:custGeom>
              <a:avLst/>
              <a:gdLst/>
              <a:ahLst/>
              <a:cxnLst/>
              <a:rect l="l" t="t" r="r" b="b"/>
              <a:pathLst>
                <a:path w="2127250" h="208280">
                  <a:moveTo>
                    <a:pt x="49530" y="0"/>
                  </a:moveTo>
                  <a:lnTo>
                    <a:pt x="33020" y="45720"/>
                  </a:lnTo>
                  <a:lnTo>
                    <a:pt x="17780" y="95250"/>
                  </a:lnTo>
                  <a:lnTo>
                    <a:pt x="2539" y="168910"/>
                  </a:lnTo>
                  <a:lnTo>
                    <a:pt x="0" y="208280"/>
                  </a:lnTo>
                  <a:lnTo>
                    <a:pt x="2127250" y="203200"/>
                  </a:lnTo>
                  <a:lnTo>
                    <a:pt x="2122169" y="163830"/>
                  </a:lnTo>
                  <a:lnTo>
                    <a:pt x="2114550" y="125730"/>
                  </a:lnTo>
                  <a:lnTo>
                    <a:pt x="2105660" y="90170"/>
                  </a:lnTo>
                  <a:lnTo>
                    <a:pt x="2096769" y="58420"/>
                  </a:lnTo>
                  <a:lnTo>
                    <a:pt x="2092960" y="34290"/>
                  </a:lnTo>
                  <a:lnTo>
                    <a:pt x="2086610" y="16510"/>
                  </a:lnTo>
                  <a:lnTo>
                    <a:pt x="2078989" y="0"/>
                  </a:lnTo>
                  <a:lnTo>
                    <a:pt x="4953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00166" y="1524418"/>
              <a:ext cx="2136775" cy="217804"/>
            </a:xfrm>
            <a:custGeom>
              <a:avLst/>
              <a:gdLst/>
              <a:ahLst/>
              <a:cxnLst/>
              <a:rect l="l" t="t" r="r" b="b"/>
              <a:pathLst>
                <a:path w="2136775" h="21780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2136775" h="217805">
                  <a:moveTo>
                    <a:pt x="2136584" y="212940"/>
                  </a:moveTo>
                  <a:lnTo>
                    <a:pt x="2135225" y="209638"/>
                  </a:lnTo>
                  <a:lnTo>
                    <a:pt x="2131923" y="208280"/>
                  </a:lnTo>
                  <a:lnTo>
                    <a:pt x="2128609" y="209638"/>
                  </a:lnTo>
                  <a:lnTo>
                    <a:pt x="2127250" y="212940"/>
                  </a:lnTo>
                  <a:lnTo>
                    <a:pt x="2128609" y="216255"/>
                  </a:lnTo>
                  <a:lnTo>
                    <a:pt x="2131923" y="217614"/>
                  </a:lnTo>
                  <a:lnTo>
                    <a:pt x="2135225" y="216255"/>
                  </a:lnTo>
                  <a:lnTo>
                    <a:pt x="2136584" y="2129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328964" y="1477009"/>
            <a:ext cx="2020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Holding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Wood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11900" y="1992629"/>
            <a:ext cx="1014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Back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Cut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0270" y="1047750"/>
            <a:ext cx="1576705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Face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Cut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800" b="1" dirty="0">
                <a:latin typeface="Arial"/>
                <a:cs typeface="Arial"/>
              </a:rPr>
              <a:t>Holding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Wood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60550" y="2023109"/>
            <a:ext cx="1013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Back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Cut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38960" y="1047750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Face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Cut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130197" y="2381657"/>
            <a:ext cx="395605" cy="691515"/>
            <a:chOff x="2130197" y="2381657"/>
            <a:chExt cx="395605" cy="691515"/>
          </a:xfrm>
        </p:grpSpPr>
        <p:sp>
          <p:nvSpPr>
            <p:cNvPr id="33" name="object 33"/>
            <p:cNvSpPr/>
            <p:nvPr/>
          </p:nvSpPr>
          <p:spPr>
            <a:xfrm>
              <a:off x="2272030" y="2387600"/>
              <a:ext cx="247650" cy="623570"/>
            </a:xfrm>
            <a:custGeom>
              <a:avLst/>
              <a:gdLst/>
              <a:ahLst/>
              <a:cxnLst/>
              <a:rect l="l" t="t" r="r" b="b"/>
              <a:pathLst>
                <a:path w="247650" h="623569">
                  <a:moveTo>
                    <a:pt x="247650" y="0"/>
                  </a:moveTo>
                  <a:lnTo>
                    <a:pt x="0" y="0"/>
                  </a:lnTo>
                  <a:lnTo>
                    <a:pt x="0" y="623570"/>
                  </a:lnTo>
                  <a:lnTo>
                    <a:pt x="123189" y="623570"/>
                  </a:lnTo>
                  <a:lnTo>
                    <a:pt x="247650" y="62357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36140" y="2386330"/>
              <a:ext cx="383540" cy="681990"/>
            </a:xfrm>
            <a:custGeom>
              <a:avLst/>
              <a:gdLst/>
              <a:ahLst/>
              <a:cxnLst/>
              <a:rect l="l" t="t" r="r" b="b"/>
              <a:pathLst>
                <a:path w="383539" h="681989">
                  <a:moveTo>
                    <a:pt x="259080" y="624840"/>
                  </a:moveTo>
                  <a:lnTo>
                    <a:pt x="135890" y="624840"/>
                  </a:lnTo>
                  <a:lnTo>
                    <a:pt x="135890" y="1270"/>
                  </a:lnTo>
                  <a:lnTo>
                    <a:pt x="383540" y="1270"/>
                  </a:lnTo>
                  <a:lnTo>
                    <a:pt x="383540" y="624840"/>
                  </a:lnTo>
                  <a:lnTo>
                    <a:pt x="259080" y="624840"/>
                  </a:lnTo>
                  <a:close/>
                </a:path>
                <a:path w="383539" h="681989">
                  <a:moveTo>
                    <a:pt x="132080" y="0"/>
                  </a:moveTo>
                  <a:lnTo>
                    <a:pt x="3810" y="678180"/>
                  </a:lnTo>
                </a:path>
                <a:path w="383539" h="681989">
                  <a:moveTo>
                    <a:pt x="0" y="680720"/>
                  </a:moveTo>
                  <a:lnTo>
                    <a:pt x="247650" y="680720"/>
                  </a:lnTo>
                </a:path>
                <a:path w="383539" h="681989">
                  <a:moveTo>
                    <a:pt x="2540" y="681990"/>
                  </a:moveTo>
                  <a:lnTo>
                    <a:pt x="137160" y="623570"/>
                  </a:lnTo>
                </a:path>
                <a:path w="383539" h="681989">
                  <a:moveTo>
                    <a:pt x="246380" y="680720"/>
                  </a:moveTo>
                  <a:lnTo>
                    <a:pt x="383540" y="62484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36140" y="2386330"/>
              <a:ext cx="137160" cy="679450"/>
            </a:xfrm>
            <a:custGeom>
              <a:avLst/>
              <a:gdLst/>
              <a:ahLst/>
              <a:cxnLst/>
              <a:rect l="l" t="t" r="r" b="b"/>
              <a:pathLst>
                <a:path w="137160" h="679450">
                  <a:moveTo>
                    <a:pt x="133350" y="0"/>
                  </a:moveTo>
                  <a:lnTo>
                    <a:pt x="0" y="679450"/>
                  </a:lnTo>
                  <a:lnTo>
                    <a:pt x="137160" y="62357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136140" y="2386330"/>
              <a:ext cx="137160" cy="679450"/>
            </a:xfrm>
            <a:custGeom>
              <a:avLst/>
              <a:gdLst/>
              <a:ahLst/>
              <a:cxnLst/>
              <a:rect l="l" t="t" r="r" b="b"/>
              <a:pathLst>
                <a:path w="137160" h="679450">
                  <a:moveTo>
                    <a:pt x="0" y="679450"/>
                  </a:moveTo>
                  <a:lnTo>
                    <a:pt x="137160" y="623570"/>
                  </a:lnTo>
                  <a:lnTo>
                    <a:pt x="133350" y="0"/>
                  </a:lnTo>
                  <a:lnTo>
                    <a:pt x="0" y="6794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31466" y="2381668"/>
              <a:ext cx="146685" cy="688975"/>
            </a:xfrm>
            <a:custGeom>
              <a:avLst/>
              <a:gdLst/>
              <a:ahLst/>
              <a:cxnLst/>
              <a:rect l="l" t="t" r="r" b="b"/>
              <a:pathLst>
                <a:path w="146685" h="68897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146685" h="688975">
                  <a:moveTo>
                    <a:pt x="146494" y="684110"/>
                  </a:moveTo>
                  <a:lnTo>
                    <a:pt x="145135" y="680808"/>
                  </a:lnTo>
                  <a:lnTo>
                    <a:pt x="141833" y="679450"/>
                  </a:lnTo>
                  <a:lnTo>
                    <a:pt x="138518" y="680808"/>
                  </a:lnTo>
                  <a:lnTo>
                    <a:pt x="137160" y="684110"/>
                  </a:lnTo>
                  <a:lnTo>
                    <a:pt x="138518" y="687425"/>
                  </a:lnTo>
                  <a:lnTo>
                    <a:pt x="141833" y="688784"/>
                  </a:lnTo>
                  <a:lnTo>
                    <a:pt x="145135" y="687425"/>
                  </a:lnTo>
                  <a:lnTo>
                    <a:pt x="146494" y="6841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34870" y="3008630"/>
              <a:ext cx="386080" cy="58419"/>
            </a:xfrm>
            <a:custGeom>
              <a:avLst/>
              <a:gdLst/>
              <a:ahLst/>
              <a:cxnLst/>
              <a:rect l="l" t="t" r="r" b="b"/>
              <a:pathLst>
                <a:path w="386080" h="58419">
                  <a:moveTo>
                    <a:pt x="386080" y="0"/>
                  </a:moveTo>
                  <a:lnTo>
                    <a:pt x="134619" y="0"/>
                  </a:lnTo>
                  <a:lnTo>
                    <a:pt x="0" y="58420"/>
                  </a:lnTo>
                  <a:lnTo>
                    <a:pt x="248919" y="58420"/>
                  </a:lnTo>
                  <a:lnTo>
                    <a:pt x="38608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34870" y="3008630"/>
              <a:ext cx="386080" cy="58419"/>
            </a:xfrm>
            <a:custGeom>
              <a:avLst/>
              <a:gdLst/>
              <a:ahLst/>
              <a:cxnLst/>
              <a:rect l="l" t="t" r="r" b="b"/>
              <a:pathLst>
                <a:path w="386080" h="58419">
                  <a:moveTo>
                    <a:pt x="134619" y="0"/>
                  </a:moveTo>
                  <a:lnTo>
                    <a:pt x="386080" y="0"/>
                  </a:lnTo>
                  <a:lnTo>
                    <a:pt x="248919" y="58420"/>
                  </a:lnTo>
                  <a:lnTo>
                    <a:pt x="0" y="58420"/>
                  </a:lnTo>
                  <a:lnTo>
                    <a:pt x="134619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30196" y="3003968"/>
              <a:ext cx="395605" cy="67945"/>
            </a:xfrm>
            <a:custGeom>
              <a:avLst/>
              <a:gdLst/>
              <a:ahLst/>
              <a:cxnLst/>
              <a:rect l="l" t="t" r="r" b="b"/>
              <a:pathLst>
                <a:path w="395605" h="67944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395605" h="67944">
                  <a:moveTo>
                    <a:pt x="395414" y="63080"/>
                  </a:moveTo>
                  <a:lnTo>
                    <a:pt x="394055" y="59778"/>
                  </a:lnTo>
                  <a:lnTo>
                    <a:pt x="390753" y="58420"/>
                  </a:lnTo>
                  <a:lnTo>
                    <a:pt x="387438" y="59778"/>
                  </a:lnTo>
                  <a:lnTo>
                    <a:pt x="386080" y="63080"/>
                  </a:lnTo>
                  <a:lnTo>
                    <a:pt x="387438" y="66395"/>
                  </a:lnTo>
                  <a:lnTo>
                    <a:pt x="390753" y="67754"/>
                  </a:lnTo>
                  <a:lnTo>
                    <a:pt x="394055" y="66395"/>
                  </a:lnTo>
                  <a:lnTo>
                    <a:pt x="395414" y="63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5961787" y="2381657"/>
            <a:ext cx="1650364" cy="735965"/>
            <a:chOff x="5961787" y="2381657"/>
            <a:chExt cx="1650364" cy="735965"/>
          </a:xfrm>
        </p:grpSpPr>
        <p:sp>
          <p:nvSpPr>
            <p:cNvPr id="42" name="object 42"/>
            <p:cNvSpPr/>
            <p:nvPr/>
          </p:nvSpPr>
          <p:spPr>
            <a:xfrm>
              <a:off x="7270750" y="2387600"/>
              <a:ext cx="327660" cy="650240"/>
            </a:xfrm>
            <a:custGeom>
              <a:avLst/>
              <a:gdLst/>
              <a:ahLst/>
              <a:cxnLst/>
              <a:rect l="l" t="t" r="r" b="b"/>
              <a:pathLst>
                <a:path w="327659" h="650239">
                  <a:moveTo>
                    <a:pt x="246379" y="0"/>
                  </a:moveTo>
                  <a:lnTo>
                    <a:pt x="0" y="31750"/>
                  </a:lnTo>
                  <a:lnTo>
                    <a:pt x="81279" y="650239"/>
                  </a:lnTo>
                  <a:lnTo>
                    <a:pt x="204470" y="635000"/>
                  </a:lnTo>
                  <a:lnTo>
                    <a:pt x="327659" y="618489"/>
                  </a:lnTo>
                  <a:lnTo>
                    <a:pt x="246379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226300" y="2387600"/>
              <a:ext cx="372110" cy="725170"/>
            </a:xfrm>
            <a:custGeom>
              <a:avLst/>
              <a:gdLst/>
              <a:ahLst/>
              <a:cxnLst/>
              <a:rect l="l" t="t" r="r" b="b"/>
              <a:pathLst>
                <a:path w="372109" h="725169">
                  <a:moveTo>
                    <a:pt x="248920" y="635000"/>
                  </a:moveTo>
                  <a:lnTo>
                    <a:pt x="125729" y="650239"/>
                  </a:lnTo>
                  <a:lnTo>
                    <a:pt x="44450" y="31750"/>
                  </a:lnTo>
                  <a:lnTo>
                    <a:pt x="290829" y="0"/>
                  </a:lnTo>
                  <a:lnTo>
                    <a:pt x="372109" y="618489"/>
                  </a:lnTo>
                  <a:lnTo>
                    <a:pt x="248920" y="635000"/>
                  </a:lnTo>
                  <a:close/>
                </a:path>
                <a:path w="372109" h="725169">
                  <a:moveTo>
                    <a:pt x="41909" y="31750"/>
                  </a:moveTo>
                  <a:lnTo>
                    <a:pt x="2540" y="720089"/>
                  </a:lnTo>
                </a:path>
                <a:path w="372109" h="725169">
                  <a:moveTo>
                    <a:pt x="0" y="723900"/>
                  </a:moveTo>
                  <a:lnTo>
                    <a:pt x="245109" y="692150"/>
                  </a:lnTo>
                </a:path>
                <a:path w="372109" h="725169">
                  <a:moveTo>
                    <a:pt x="1270" y="725170"/>
                  </a:moveTo>
                  <a:lnTo>
                    <a:pt x="127000" y="648970"/>
                  </a:lnTo>
                </a:path>
                <a:path w="372109" h="725169">
                  <a:moveTo>
                    <a:pt x="243840" y="692150"/>
                  </a:moveTo>
                  <a:lnTo>
                    <a:pt x="372109" y="61848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225030" y="2419350"/>
              <a:ext cx="129539" cy="690880"/>
            </a:xfrm>
            <a:custGeom>
              <a:avLst/>
              <a:gdLst/>
              <a:ahLst/>
              <a:cxnLst/>
              <a:rect l="l" t="t" r="r" b="b"/>
              <a:pathLst>
                <a:path w="129540" h="690880">
                  <a:moveTo>
                    <a:pt x="44450" y="0"/>
                  </a:moveTo>
                  <a:lnTo>
                    <a:pt x="0" y="690879"/>
                  </a:lnTo>
                  <a:lnTo>
                    <a:pt x="129540" y="618489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225030" y="2419350"/>
              <a:ext cx="129539" cy="690880"/>
            </a:xfrm>
            <a:custGeom>
              <a:avLst/>
              <a:gdLst/>
              <a:ahLst/>
              <a:cxnLst/>
              <a:rect l="l" t="t" r="r" b="b"/>
              <a:pathLst>
                <a:path w="129540" h="690880">
                  <a:moveTo>
                    <a:pt x="0" y="690879"/>
                  </a:moveTo>
                  <a:lnTo>
                    <a:pt x="129540" y="618489"/>
                  </a:lnTo>
                  <a:lnTo>
                    <a:pt x="44450" y="0"/>
                  </a:lnTo>
                  <a:lnTo>
                    <a:pt x="0" y="69087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132726" y="2431198"/>
              <a:ext cx="233045" cy="666115"/>
            </a:xfrm>
            <a:custGeom>
              <a:avLst/>
              <a:gdLst/>
              <a:ahLst/>
              <a:cxnLst/>
              <a:rect l="l" t="t" r="r" b="b"/>
              <a:pathLst>
                <a:path w="233045" h="666114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233045" h="666114">
                  <a:moveTo>
                    <a:pt x="232854" y="661250"/>
                  </a:moveTo>
                  <a:lnTo>
                    <a:pt x="231495" y="657948"/>
                  </a:lnTo>
                  <a:lnTo>
                    <a:pt x="228193" y="656590"/>
                  </a:lnTo>
                  <a:lnTo>
                    <a:pt x="224878" y="657948"/>
                  </a:lnTo>
                  <a:lnTo>
                    <a:pt x="223520" y="661250"/>
                  </a:lnTo>
                  <a:lnTo>
                    <a:pt x="224878" y="664565"/>
                  </a:lnTo>
                  <a:lnTo>
                    <a:pt x="228193" y="665924"/>
                  </a:lnTo>
                  <a:lnTo>
                    <a:pt x="231495" y="664565"/>
                  </a:lnTo>
                  <a:lnTo>
                    <a:pt x="232854" y="661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223759" y="3003550"/>
              <a:ext cx="375920" cy="107950"/>
            </a:xfrm>
            <a:custGeom>
              <a:avLst/>
              <a:gdLst/>
              <a:ahLst/>
              <a:cxnLst/>
              <a:rect l="l" t="t" r="r" b="b"/>
              <a:pathLst>
                <a:path w="375920" h="107950">
                  <a:moveTo>
                    <a:pt x="375920" y="0"/>
                  </a:moveTo>
                  <a:lnTo>
                    <a:pt x="125730" y="31750"/>
                  </a:lnTo>
                  <a:lnTo>
                    <a:pt x="0" y="107950"/>
                  </a:lnTo>
                  <a:lnTo>
                    <a:pt x="247650" y="7620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223759" y="3003550"/>
              <a:ext cx="375920" cy="107950"/>
            </a:xfrm>
            <a:custGeom>
              <a:avLst/>
              <a:gdLst/>
              <a:ahLst/>
              <a:cxnLst/>
              <a:rect l="l" t="t" r="r" b="b"/>
              <a:pathLst>
                <a:path w="375920" h="107950">
                  <a:moveTo>
                    <a:pt x="125730" y="31750"/>
                  </a:moveTo>
                  <a:lnTo>
                    <a:pt x="375920" y="0"/>
                  </a:lnTo>
                  <a:lnTo>
                    <a:pt x="247650" y="76200"/>
                  </a:lnTo>
                  <a:lnTo>
                    <a:pt x="0" y="107950"/>
                  </a:lnTo>
                  <a:lnTo>
                    <a:pt x="125730" y="317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211466" y="3048418"/>
              <a:ext cx="400685" cy="18415"/>
            </a:xfrm>
            <a:custGeom>
              <a:avLst/>
              <a:gdLst/>
              <a:ahLst/>
              <a:cxnLst/>
              <a:rect l="l" t="t" r="r" b="b"/>
              <a:pathLst>
                <a:path w="400684" h="18414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400684" h="18414">
                  <a:moveTo>
                    <a:pt x="400494" y="13550"/>
                  </a:moveTo>
                  <a:lnTo>
                    <a:pt x="399135" y="10248"/>
                  </a:lnTo>
                  <a:lnTo>
                    <a:pt x="395833" y="8890"/>
                  </a:lnTo>
                  <a:lnTo>
                    <a:pt x="392518" y="10248"/>
                  </a:lnTo>
                  <a:lnTo>
                    <a:pt x="391160" y="13550"/>
                  </a:lnTo>
                  <a:lnTo>
                    <a:pt x="392518" y="16865"/>
                  </a:lnTo>
                  <a:lnTo>
                    <a:pt x="395833" y="18224"/>
                  </a:lnTo>
                  <a:lnTo>
                    <a:pt x="399135" y="16865"/>
                  </a:lnTo>
                  <a:lnTo>
                    <a:pt x="400494" y="135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103619" y="2387600"/>
              <a:ext cx="247650" cy="623570"/>
            </a:xfrm>
            <a:custGeom>
              <a:avLst/>
              <a:gdLst/>
              <a:ahLst/>
              <a:cxnLst/>
              <a:rect l="l" t="t" r="r" b="b"/>
              <a:pathLst>
                <a:path w="247650" h="623569">
                  <a:moveTo>
                    <a:pt x="247650" y="0"/>
                  </a:moveTo>
                  <a:lnTo>
                    <a:pt x="0" y="0"/>
                  </a:lnTo>
                  <a:lnTo>
                    <a:pt x="0" y="623570"/>
                  </a:lnTo>
                  <a:lnTo>
                    <a:pt x="124459" y="623570"/>
                  </a:lnTo>
                  <a:lnTo>
                    <a:pt x="247650" y="62357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968999" y="2386330"/>
              <a:ext cx="382270" cy="681990"/>
            </a:xfrm>
            <a:custGeom>
              <a:avLst/>
              <a:gdLst/>
              <a:ahLst/>
              <a:cxnLst/>
              <a:rect l="l" t="t" r="r" b="b"/>
              <a:pathLst>
                <a:path w="382270" h="681989">
                  <a:moveTo>
                    <a:pt x="259079" y="624840"/>
                  </a:moveTo>
                  <a:lnTo>
                    <a:pt x="134620" y="624840"/>
                  </a:lnTo>
                  <a:lnTo>
                    <a:pt x="134620" y="1270"/>
                  </a:lnTo>
                  <a:lnTo>
                    <a:pt x="382270" y="1270"/>
                  </a:lnTo>
                  <a:lnTo>
                    <a:pt x="382270" y="624840"/>
                  </a:lnTo>
                  <a:lnTo>
                    <a:pt x="259079" y="624840"/>
                  </a:lnTo>
                  <a:close/>
                </a:path>
                <a:path w="382270" h="681989">
                  <a:moveTo>
                    <a:pt x="130810" y="0"/>
                  </a:moveTo>
                  <a:lnTo>
                    <a:pt x="2539" y="678180"/>
                  </a:lnTo>
                </a:path>
                <a:path w="382270" h="681989">
                  <a:moveTo>
                    <a:pt x="0" y="680720"/>
                  </a:moveTo>
                  <a:lnTo>
                    <a:pt x="247650" y="680720"/>
                  </a:lnTo>
                </a:path>
                <a:path w="382270" h="681989">
                  <a:moveTo>
                    <a:pt x="1270" y="681990"/>
                  </a:moveTo>
                  <a:lnTo>
                    <a:pt x="135889" y="623570"/>
                  </a:lnTo>
                </a:path>
                <a:path w="382270" h="681989">
                  <a:moveTo>
                    <a:pt x="246379" y="680720"/>
                  </a:moveTo>
                  <a:lnTo>
                    <a:pt x="382270" y="62484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968999" y="2386330"/>
              <a:ext cx="135890" cy="679450"/>
            </a:xfrm>
            <a:custGeom>
              <a:avLst/>
              <a:gdLst/>
              <a:ahLst/>
              <a:cxnLst/>
              <a:rect l="l" t="t" r="r" b="b"/>
              <a:pathLst>
                <a:path w="135889" h="679450">
                  <a:moveTo>
                    <a:pt x="133350" y="0"/>
                  </a:moveTo>
                  <a:lnTo>
                    <a:pt x="0" y="679450"/>
                  </a:lnTo>
                  <a:lnTo>
                    <a:pt x="135889" y="62357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968999" y="2386330"/>
              <a:ext cx="135890" cy="679450"/>
            </a:xfrm>
            <a:custGeom>
              <a:avLst/>
              <a:gdLst/>
              <a:ahLst/>
              <a:cxnLst/>
              <a:rect l="l" t="t" r="r" b="b"/>
              <a:pathLst>
                <a:path w="135889" h="679450">
                  <a:moveTo>
                    <a:pt x="0" y="679450"/>
                  </a:moveTo>
                  <a:lnTo>
                    <a:pt x="135889" y="623570"/>
                  </a:lnTo>
                  <a:lnTo>
                    <a:pt x="133350" y="0"/>
                  </a:lnTo>
                  <a:lnTo>
                    <a:pt x="0" y="6794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964326" y="2381668"/>
              <a:ext cx="145415" cy="688975"/>
            </a:xfrm>
            <a:custGeom>
              <a:avLst/>
              <a:gdLst/>
              <a:ahLst/>
              <a:cxnLst/>
              <a:rect l="l" t="t" r="r" b="b"/>
              <a:pathLst>
                <a:path w="145414" h="68897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145414" h="688975">
                  <a:moveTo>
                    <a:pt x="145224" y="684110"/>
                  </a:moveTo>
                  <a:lnTo>
                    <a:pt x="143865" y="680808"/>
                  </a:lnTo>
                  <a:lnTo>
                    <a:pt x="140563" y="679450"/>
                  </a:lnTo>
                  <a:lnTo>
                    <a:pt x="137248" y="680808"/>
                  </a:lnTo>
                  <a:lnTo>
                    <a:pt x="135890" y="684110"/>
                  </a:lnTo>
                  <a:lnTo>
                    <a:pt x="137248" y="687425"/>
                  </a:lnTo>
                  <a:lnTo>
                    <a:pt x="140563" y="688784"/>
                  </a:lnTo>
                  <a:lnTo>
                    <a:pt x="143865" y="687425"/>
                  </a:lnTo>
                  <a:lnTo>
                    <a:pt x="145224" y="6841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966459" y="3008630"/>
              <a:ext cx="386080" cy="58419"/>
            </a:xfrm>
            <a:custGeom>
              <a:avLst/>
              <a:gdLst/>
              <a:ahLst/>
              <a:cxnLst/>
              <a:rect l="l" t="t" r="r" b="b"/>
              <a:pathLst>
                <a:path w="386079" h="58419">
                  <a:moveTo>
                    <a:pt x="386079" y="0"/>
                  </a:moveTo>
                  <a:lnTo>
                    <a:pt x="134619" y="0"/>
                  </a:lnTo>
                  <a:lnTo>
                    <a:pt x="0" y="58420"/>
                  </a:lnTo>
                  <a:lnTo>
                    <a:pt x="250189" y="58420"/>
                  </a:lnTo>
                  <a:lnTo>
                    <a:pt x="38607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966459" y="3008630"/>
              <a:ext cx="386080" cy="58419"/>
            </a:xfrm>
            <a:custGeom>
              <a:avLst/>
              <a:gdLst/>
              <a:ahLst/>
              <a:cxnLst/>
              <a:rect l="l" t="t" r="r" b="b"/>
              <a:pathLst>
                <a:path w="386079" h="58419">
                  <a:moveTo>
                    <a:pt x="134619" y="0"/>
                  </a:moveTo>
                  <a:lnTo>
                    <a:pt x="386079" y="0"/>
                  </a:lnTo>
                  <a:lnTo>
                    <a:pt x="250189" y="58420"/>
                  </a:lnTo>
                  <a:lnTo>
                    <a:pt x="0" y="58420"/>
                  </a:lnTo>
                  <a:lnTo>
                    <a:pt x="134619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961786" y="3003968"/>
              <a:ext cx="395605" cy="67945"/>
            </a:xfrm>
            <a:custGeom>
              <a:avLst/>
              <a:gdLst/>
              <a:ahLst/>
              <a:cxnLst/>
              <a:rect l="l" t="t" r="r" b="b"/>
              <a:pathLst>
                <a:path w="395604" h="67944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395604" h="67944">
                  <a:moveTo>
                    <a:pt x="395414" y="63080"/>
                  </a:moveTo>
                  <a:lnTo>
                    <a:pt x="394055" y="59778"/>
                  </a:lnTo>
                  <a:lnTo>
                    <a:pt x="390753" y="58420"/>
                  </a:lnTo>
                  <a:lnTo>
                    <a:pt x="387438" y="59778"/>
                  </a:lnTo>
                  <a:lnTo>
                    <a:pt x="386080" y="63080"/>
                  </a:lnTo>
                  <a:lnTo>
                    <a:pt x="387438" y="66395"/>
                  </a:lnTo>
                  <a:lnTo>
                    <a:pt x="390753" y="67754"/>
                  </a:lnTo>
                  <a:lnTo>
                    <a:pt x="394055" y="66395"/>
                  </a:lnTo>
                  <a:lnTo>
                    <a:pt x="395414" y="63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919480" y="3141979"/>
            <a:ext cx="70897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76445" algn="l"/>
              </a:tabLst>
            </a:pPr>
            <a:r>
              <a:rPr sz="2000" b="1" dirty="0">
                <a:solidFill>
                  <a:srgbClr val="007F00"/>
                </a:solidFill>
                <a:latin typeface="Arial"/>
                <a:cs typeface="Arial"/>
              </a:rPr>
              <a:t>Wind</a:t>
            </a:r>
            <a:r>
              <a:rPr sz="2000" b="1" spc="-6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7F00"/>
                </a:solidFill>
                <a:latin typeface="Arial"/>
                <a:cs typeface="Arial"/>
              </a:rPr>
              <a:t>Reduces</a:t>
            </a:r>
            <a:r>
              <a:rPr sz="2000" b="1" spc="-4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7F00"/>
                </a:solidFill>
                <a:latin typeface="Arial"/>
                <a:cs typeface="Arial"/>
              </a:rPr>
              <a:t>Stability</a:t>
            </a:r>
            <a:r>
              <a:rPr sz="2000" b="1" dirty="0">
                <a:solidFill>
                  <a:srgbClr val="007F00"/>
                </a:solidFill>
                <a:latin typeface="Arial"/>
                <a:cs typeface="Arial"/>
              </a:rPr>
              <a:t>	Stable</a:t>
            </a:r>
            <a:r>
              <a:rPr sz="2000" b="1" spc="-5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7F00"/>
                </a:solidFill>
                <a:latin typeface="Arial"/>
                <a:cs typeface="Arial"/>
              </a:rPr>
              <a:t>Configuration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456429" y="668019"/>
            <a:ext cx="114300" cy="695960"/>
            <a:chOff x="4456429" y="668019"/>
            <a:chExt cx="114300" cy="695960"/>
          </a:xfrm>
        </p:grpSpPr>
        <p:sp>
          <p:nvSpPr>
            <p:cNvPr id="60" name="object 60"/>
            <p:cNvSpPr/>
            <p:nvPr/>
          </p:nvSpPr>
          <p:spPr>
            <a:xfrm>
              <a:off x="4513579" y="774699"/>
              <a:ext cx="0" cy="589280"/>
            </a:xfrm>
            <a:custGeom>
              <a:avLst/>
              <a:gdLst/>
              <a:ahLst/>
              <a:cxnLst/>
              <a:rect l="l" t="t" r="r" b="b"/>
              <a:pathLst>
                <a:path h="589280">
                  <a:moveTo>
                    <a:pt x="0" y="589279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456429" y="668019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57150" y="0"/>
                  </a:moveTo>
                  <a:lnTo>
                    <a:pt x="0" y="114300"/>
                  </a:lnTo>
                  <a:lnTo>
                    <a:pt x="114300" y="11430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3666490" y="1318259"/>
            <a:ext cx="1829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0370" marR="5080" indent="-40767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Lean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Felling Direction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7439" y="24129"/>
            <a:ext cx="43884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Escape</a:t>
            </a:r>
            <a:r>
              <a:rPr spc="-22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Routes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69" y="1473200"/>
            <a:ext cx="5034280" cy="47379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 rot="18360000">
            <a:off x="329373" y="3098406"/>
            <a:ext cx="1577601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b="1" spc="-10" dirty="0">
                <a:latin typeface="Arial"/>
                <a:cs typeface="Arial"/>
              </a:rPr>
              <a:t>Dan</a:t>
            </a:r>
            <a:r>
              <a:rPr sz="3000" b="1" spc="-15" baseline="1388" dirty="0">
                <a:latin typeface="Arial"/>
                <a:cs typeface="Arial"/>
              </a:rPr>
              <a:t>ger</a:t>
            </a:r>
            <a:r>
              <a:rPr sz="3000" b="1" spc="-150" baseline="1388" dirty="0">
                <a:latin typeface="Arial"/>
                <a:cs typeface="Arial"/>
              </a:rPr>
              <a:t> </a:t>
            </a:r>
            <a:r>
              <a:rPr sz="3000" b="1" spc="-30" baseline="1388" dirty="0">
                <a:latin typeface="Arial"/>
                <a:cs typeface="Arial"/>
              </a:rPr>
              <a:t>Zon</a:t>
            </a:r>
            <a:r>
              <a:rPr sz="3000" b="1" spc="-30" baseline="2777" dirty="0">
                <a:latin typeface="Arial"/>
                <a:cs typeface="Arial"/>
              </a:rPr>
              <a:t>e</a:t>
            </a:r>
            <a:endParaRPr sz="3000" baseline="2777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 rot="2940000">
            <a:off x="3138057" y="2993536"/>
            <a:ext cx="15807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64"/>
              </a:lnSpc>
            </a:pPr>
            <a:r>
              <a:rPr sz="3000" b="1" spc="-44" baseline="1388" dirty="0">
                <a:latin typeface="Arial"/>
                <a:cs typeface="Arial"/>
              </a:rPr>
              <a:t>Dan</a:t>
            </a:r>
            <a:r>
              <a:rPr sz="2000" b="1" spc="-30" dirty="0">
                <a:latin typeface="Arial"/>
                <a:cs typeface="Arial"/>
              </a:rPr>
              <a:t>ger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3000" b="1" spc="-30" baseline="-1388" dirty="0">
                <a:latin typeface="Arial"/>
                <a:cs typeface="Arial"/>
              </a:rPr>
              <a:t>Zo</a:t>
            </a:r>
            <a:r>
              <a:rPr sz="3000" b="1" spc="-30" baseline="-2777" dirty="0">
                <a:latin typeface="Arial"/>
                <a:cs typeface="Arial"/>
              </a:rPr>
              <a:t>ne</a:t>
            </a:r>
            <a:endParaRPr sz="3000" baseline="-2777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5779" y="5596890"/>
            <a:ext cx="15805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Danger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Zone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01737" y="3609657"/>
            <a:ext cx="2737485" cy="274955"/>
            <a:chOff x="1201737" y="3609657"/>
            <a:chExt cx="2737485" cy="274955"/>
          </a:xfrm>
        </p:grpSpPr>
        <p:sp>
          <p:nvSpPr>
            <p:cNvPr id="8" name="object 8"/>
            <p:cNvSpPr/>
            <p:nvPr/>
          </p:nvSpPr>
          <p:spPr>
            <a:xfrm>
              <a:off x="1206500" y="3614420"/>
              <a:ext cx="2727960" cy="265430"/>
            </a:xfrm>
            <a:custGeom>
              <a:avLst/>
              <a:gdLst/>
              <a:ahLst/>
              <a:cxnLst/>
              <a:rect l="l" t="t" r="r" b="b"/>
              <a:pathLst>
                <a:path w="2727960" h="265429">
                  <a:moveTo>
                    <a:pt x="2664460" y="0"/>
                  </a:moveTo>
                  <a:lnTo>
                    <a:pt x="62230" y="0"/>
                  </a:lnTo>
                  <a:lnTo>
                    <a:pt x="49530" y="34289"/>
                  </a:lnTo>
                  <a:lnTo>
                    <a:pt x="43180" y="58419"/>
                  </a:lnTo>
                  <a:lnTo>
                    <a:pt x="31750" y="88899"/>
                  </a:lnTo>
                  <a:lnTo>
                    <a:pt x="21590" y="121919"/>
                  </a:lnTo>
                  <a:lnTo>
                    <a:pt x="12700" y="165099"/>
                  </a:lnTo>
                  <a:lnTo>
                    <a:pt x="3809" y="215899"/>
                  </a:lnTo>
                  <a:lnTo>
                    <a:pt x="0" y="265429"/>
                  </a:lnTo>
                  <a:lnTo>
                    <a:pt x="2727960" y="259079"/>
                  </a:lnTo>
                  <a:lnTo>
                    <a:pt x="2721610" y="209549"/>
                  </a:lnTo>
                  <a:lnTo>
                    <a:pt x="2710179" y="160019"/>
                  </a:lnTo>
                  <a:lnTo>
                    <a:pt x="2700020" y="114299"/>
                  </a:lnTo>
                  <a:lnTo>
                    <a:pt x="2688590" y="74929"/>
                  </a:lnTo>
                  <a:lnTo>
                    <a:pt x="2682240" y="44449"/>
                  </a:lnTo>
                  <a:lnTo>
                    <a:pt x="2675890" y="20319"/>
                  </a:lnTo>
                  <a:lnTo>
                    <a:pt x="266446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06500" y="3614420"/>
              <a:ext cx="2727960" cy="265430"/>
            </a:xfrm>
            <a:custGeom>
              <a:avLst/>
              <a:gdLst/>
              <a:ahLst/>
              <a:cxnLst/>
              <a:rect l="l" t="t" r="r" b="b"/>
              <a:pathLst>
                <a:path w="2727960" h="265429">
                  <a:moveTo>
                    <a:pt x="62230" y="0"/>
                  </a:moveTo>
                  <a:lnTo>
                    <a:pt x="49530" y="34289"/>
                  </a:lnTo>
                  <a:lnTo>
                    <a:pt x="43180" y="58419"/>
                  </a:lnTo>
                  <a:lnTo>
                    <a:pt x="31750" y="88899"/>
                  </a:lnTo>
                  <a:lnTo>
                    <a:pt x="21590" y="121919"/>
                  </a:lnTo>
                  <a:lnTo>
                    <a:pt x="12700" y="165099"/>
                  </a:lnTo>
                  <a:lnTo>
                    <a:pt x="3809" y="215899"/>
                  </a:lnTo>
                  <a:lnTo>
                    <a:pt x="0" y="265429"/>
                  </a:lnTo>
                  <a:lnTo>
                    <a:pt x="2727960" y="259079"/>
                  </a:lnTo>
                  <a:lnTo>
                    <a:pt x="2721610" y="209549"/>
                  </a:lnTo>
                  <a:lnTo>
                    <a:pt x="2710179" y="160019"/>
                  </a:lnTo>
                  <a:lnTo>
                    <a:pt x="2700020" y="114299"/>
                  </a:lnTo>
                  <a:lnTo>
                    <a:pt x="2688590" y="74929"/>
                  </a:lnTo>
                  <a:lnTo>
                    <a:pt x="2682240" y="44449"/>
                  </a:lnTo>
                  <a:lnTo>
                    <a:pt x="2675890" y="20319"/>
                  </a:lnTo>
                  <a:lnTo>
                    <a:pt x="2664460" y="0"/>
                  </a:lnTo>
                  <a:lnTo>
                    <a:pt x="6223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1826" y="3609759"/>
              <a:ext cx="2737485" cy="274955"/>
            </a:xfrm>
            <a:custGeom>
              <a:avLst/>
              <a:gdLst/>
              <a:ahLst/>
              <a:cxnLst/>
              <a:rect l="l" t="t" r="r" b="b"/>
              <a:pathLst>
                <a:path w="2737485" h="274954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2737485" h="274954">
                  <a:moveTo>
                    <a:pt x="2737294" y="270090"/>
                  </a:moveTo>
                  <a:lnTo>
                    <a:pt x="2735935" y="266788"/>
                  </a:lnTo>
                  <a:lnTo>
                    <a:pt x="2732633" y="265430"/>
                  </a:lnTo>
                  <a:lnTo>
                    <a:pt x="2729319" y="266788"/>
                  </a:lnTo>
                  <a:lnTo>
                    <a:pt x="2727960" y="270090"/>
                  </a:lnTo>
                  <a:lnTo>
                    <a:pt x="2729319" y="273405"/>
                  </a:lnTo>
                  <a:lnTo>
                    <a:pt x="2732633" y="274764"/>
                  </a:lnTo>
                  <a:lnTo>
                    <a:pt x="2735935" y="273405"/>
                  </a:lnTo>
                  <a:lnTo>
                    <a:pt x="2737294" y="2700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42820" y="4375150"/>
            <a:ext cx="570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0" marR="5080" indent="-8255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Back </a:t>
            </a:r>
            <a:r>
              <a:rPr sz="1800" b="1" spc="-25" dirty="0">
                <a:latin typeface="Arial"/>
                <a:cs typeface="Arial"/>
              </a:rPr>
              <a:t>Cut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74354" y="2874009"/>
            <a:ext cx="2593340" cy="1042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8535" marR="1085850"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Face Cuts</a:t>
            </a:r>
            <a:endParaRPr sz="1800">
              <a:latin typeface="Arial"/>
              <a:cs typeface="Arial"/>
            </a:endParaRPr>
          </a:p>
          <a:p>
            <a:pPr marL="542925">
              <a:lnSpc>
                <a:spcPct val="100000"/>
              </a:lnSpc>
              <a:spcBef>
                <a:spcPts val="1530"/>
              </a:spcBef>
            </a:pPr>
            <a:r>
              <a:rPr sz="1800" b="1" dirty="0">
                <a:latin typeface="Arial"/>
                <a:cs typeface="Arial"/>
              </a:rPr>
              <a:t>Holding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Wood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4762" y="4530407"/>
            <a:ext cx="1750695" cy="1871345"/>
            <a:chOff x="-4762" y="4530407"/>
            <a:chExt cx="1750695" cy="1871345"/>
          </a:xfrm>
        </p:grpSpPr>
        <p:sp>
          <p:nvSpPr>
            <p:cNvPr id="14" name="object 14"/>
            <p:cNvSpPr/>
            <p:nvPr/>
          </p:nvSpPr>
          <p:spPr>
            <a:xfrm>
              <a:off x="0" y="4535170"/>
              <a:ext cx="1741170" cy="1861820"/>
            </a:xfrm>
            <a:custGeom>
              <a:avLst/>
              <a:gdLst/>
              <a:ahLst/>
              <a:cxnLst/>
              <a:rect l="l" t="t" r="r" b="b"/>
              <a:pathLst>
                <a:path w="1741170" h="1861820">
                  <a:moveTo>
                    <a:pt x="1287780" y="0"/>
                  </a:moveTo>
                  <a:lnTo>
                    <a:pt x="0" y="536061"/>
                  </a:lnTo>
                  <a:lnTo>
                    <a:pt x="0" y="611539"/>
                  </a:lnTo>
                  <a:lnTo>
                    <a:pt x="976630" y="1861819"/>
                  </a:lnTo>
                  <a:lnTo>
                    <a:pt x="1741170" y="609599"/>
                  </a:lnTo>
                  <a:lnTo>
                    <a:pt x="1715770" y="590549"/>
                  </a:lnTo>
                  <a:lnTo>
                    <a:pt x="1677670" y="562609"/>
                  </a:lnTo>
                  <a:lnTo>
                    <a:pt x="1643380" y="530859"/>
                  </a:lnTo>
                  <a:lnTo>
                    <a:pt x="1605280" y="488949"/>
                  </a:lnTo>
                  <a:lnTo>
                    <a:pt x="1557020" y="444499"/>
                  </a:lnTo>
                  <a:lnTo>
                    <a:pt x="1516380" y="393699"/>
                  </a:lnTo>
                  <a:lnTo>
                    <a:pt x="1478280" y="346709"/>
                  </a:lnTo>
                  <a:lnTo>
                    <a:pt x="1414780" y="260349"/>
                  </a:lnTo>
                  <a:lnTo>
                    <a:pt x="1398270" y="228599"/>
                  </a:lnTo>
                  <a:lnTo>
                    <a:pt x="1379220" y="196849"/>
                  </a:lnTo>
                  <a:lnTo>
                    <a:pt x="1347470" y="130809"/>
                  </a:lnTo>
                  <a:lnTo>
                    <a:pt x="1328420" y="92709"/>
                  </a:lnTo>
                  <a:lnTo>
                    <a:pt x="1313180" y="60959"/>
                  </a:lnTo>
                  <a:lnTo>
                    <a:pt x="1300480" y="25399"/>
                  </a:lnTo>
                  <a:lnTo>
                    <a:pt x="1287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4535170"/>
              <a:ext cx="1741170" cy="1861820"/>
            </a:xfrm>
            <a:custGeom>
              <a:avLst/>
              <a:gdLst/>
              <a:ahLst/>
              <a:cxnLst/>
              <a:rect l="l" t="t" r="r" b="b"/>
              <a:pathLst>
                <a:path w="1741170" h="1861820">
                  <a:moveTo>
                    <a:pt x="0" y="536061"/>
                  </a:moveTo>
                  <a:lnTo>
                    <a:pt x="1287780" y="0"/>
                  </a:lnTo>
                  <a:lnTo>
                    <a:pt x="1300480" y="25399"/>
                  </a:lnTo>
                  <a:lnTo>
                    <a:pt x="1313180" y="60959"/>
                  </a:lnTo>
                  <a:lnTo>
                    <a:pt x="1328420" y="92709"/>
                  </a:lnTo>
                  <a:lnTo>
                    <a:pt x="1347470" y="130809"/>
                  </a:lnTo>
                  <a:lnTo>
                    <a:pt x="1363980" y="165099"/>
                  </a:lnTo>
                  <a:lnTo>
                    <a:pt x="1379220" y="196849"/>
                  </a:lnTo>
                  <a:lnTo>
                    <a:pt x="1398270" y="228599"/>
                  </a:lnTo>
                  <a:lnTo>
                    <a:pt x="1414780" y="260349"/>
                  </a:lnTo>
                  <a:lnTo>
                    <a:pt x="1442720" y="298449"/>
                  </a:lnTo>
                  <a:lnTo>
                    <a:pt x="1478280" y="346709"/>
                  </a:lnTo>
                  <a:lnTo>
                    <a:pt x="1516380" y="393699"/>
                  </a:lnTo>
                  <a:lnTo>
                    <a:pt x="1557020" y="444499"/>
                  </a:lnTo>
                  <a:lnTo>
                    <a:pt x="1605280" y="488949"/>
                  </a:lnTo>
                  <a:lnTo>
                    <a:pt x="1643380" y="530859"/>
                  </a:lnTo>
                  <a:lnTo>
                    <a:pt x="1677670" y="562609"/>
                  </a:lnTo>
                  <a:lnTo>
                    <a:pt x="1715770" y="590549"/>
                  </a:lnTo>
                  <a:lnTo>
                    <a:pt x="1741170" y="609599"/>
                  </a:lnTo>
                  <a:lnTo>
                    <a:pt x="976630" y="1861819"/>
                  </a:lnTo>
                  <a:lnTo>
                    <a:pt x="0" y="611539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36497" y="639231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672"/>
                  </a:moveTo>
                  <a:lnTo>
                    <a:pt x="1368" y="1368"/>
                  </a:lnTo>
                  <a:lnTo>
                    <a:pt x="4672" y="0"/>
                  </a:lnTo>
                  <a:lnTo>
                    <a:pt x="7976" y="1368"/>
                  </a:lnTo>
                  <a:lnTo>
                    <a:pt x="9344" y="4672"/>
                  </a:lnTo>
                  <a:lnTo>
                    <a:pt x="7976" y="7976"/>
                  </a:lnTo>
                  <a:lnTo>
                    <a:pt x="4672" y="9344"/>
                  </a:lnTo>
                  <a:lnTo>
                    <a:pt x="1368" y="7976"/>
                  </a:lnTo>
                  <a:lnTo>
                    <a:pt x="0" y="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4200" y="4857750"/>
              <a:ext cx="739140" cy="942340"/>
            </a:xfrm>
            <a:custGeom>
              <a:avLst/>
              <a:gdLst/>
              <a:ahLst/>
              <a:cxnLst/>
              <a:rect l="l" t="t" r="r" b="b"/>
              <a:pathLst>
                <a:path w="739140" h="942339">
                  <a:moveTo>
                    <a:pt x="739140" y="0"/>
                  </a:moveTo>
                  <a:lnTo>
                    <a:pt x="0" y="0"/>
                  </a:lnTo>
                  <a:lnTo>
                    <a:pt x="0" y="942340"/>
                  </a:lnTo>
                  <a:lnTo>
                    <a:pt x="369569" y="942340"/>
                  </a:lnTo>
                  <a:lnTo>
                    <a:pt x="739140" y="942340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4200" y="4857750"/>
              <a:ext cx="739140" cy="942340"/>
            </a:xfrm>
            <a:custGeom>
              <a:avLst/>
              <a:gdLst/>
              <a:ahLst/>
              <a:cxnLst/>
              <a:rect l="l" t="t" r="r" b="b"/>
              <a:pathLst>
                <a:path w="739140" h="942339">
                  <a:moveTo>
                    <a:pt x="369569" y="942340"/>
                  </a:moveTo>
                  <a:lnTo>
                    <a:pt x="0" y="942340"/>
                  </a:lnTo>
                  <a:lnTo>
                    <a:pt x="0" y="0"/>
                  </a:lnTo>
                  <a:lnTo>
                    <a:pt x="739140" y="0"/>
                  </a:lnTo>
                  <a:lnTo>
                    <a:pt x="739140" y="942340"/>
                  </a:lnTo>
                  <a:lnTo>
                    <a:pt x="369569" y="94234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95300" y="5011420"/>
            <a:ext cx="91566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5080" indent="-8509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Arial"/>
                <a:cs typeface="Arial"/>
              </a:rPr>
              <a:t>Escape Route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400197" y="4521607"/>
            <a:ext cx="1793875" cy="1870075"/>
            <a:chOff x="3400197" y="4521607"/>
            <a:chExt cx="1793875" cy="1870075"/>
          </a:xfrm>
        </p:grpSpPr>
        <p:sp>
          <p:nvSpPr>
            <p:cNvPr id="21" name="object 21"/>
            <p:cNvSpPr/>
            <p:nvPr/>
          </p:nvSpPr>
          <p:spPr>
            <a:xfrm>
              <a:off x="3404869" y="4526280"/>
              <a:ext cx="1784350" cy="1860550"/>
            </a:xfrm>
            <a:custGeom>
              <a:avLst/>
              <a:gdLst/>
              <a:ahLst/>
              <a:cxnLst/>
              <a:rect l="l" t="t" r="r" b="b"/>
              <a:pathLst>
                <a:path w="1784350" h="1860550">
                  <a:moveTo>
                    <a:pt x="454659" y="0"/>
                  </a:moveTo>
                  <a:lnTo>
                    <a:pt x="441959" y="25400"/>
                  </a:lnTo>
                  <a:lnTo>
                    <a:pt x="429259" y="59690"/>
                  </a:lnTo>
                  <a:lnTo>
                    <a:pt x="412750" y="91440"/>
                  </a:lnTo>
                  <a:lnTo>
                    <a:pt x="393700" y="129540"/>
                  </a:lnTo>
                  <a:lnTo>
                    <a:pt x="378459" y="165100"/>
                  </a:lnTo>
                  <a:lnTo>
                    <a:pt x="361950" y="195580"/>
                  </a:lnTo>
                  <a:lnTo>
                    <a:pt x="342900" y="228600"/>
                  </a:lnTo>
                  <a:lnTo>
                    <a:pt x="327659" y="260350"/>
                  </a:lnTo>
                  <a:lnTo>
                    <a:pt x="298450" y="298450"/>
                  </a:lnTo>
                  <a:lnTo>
                    <a:pt x="264159" y="345440"/>
                  </a:lnTo>
                  <a:lnTo>
                    <a:pt x="226059" y="393700"/>
                  </a:lnTo>
                  <a:lnTo>
                    <a:pt x="184150" y="444500"/>
                  </a:lnTo>
                  <a:lnTo>
                    <a:pt x="137159" y="488950"/>
                  </a:lnTo>
                  <a:lnTo>
                    <a:pt x="99059" y="529590"/>
                  </a:lnTo>
                  <a:lnTo>
                    <a:pt x="63500" y="561340"/>
                  </a:lnTo>
                  <a:lnTo>
                    <a:pt x="25400" y="590550"/>
                  </a:lnTo>
                  <a:lnTo>
                    <a:pt x="0" y="609600"/>
                  </a:lnTo>
                  <a:lnTo>
                    <a:pt x="765809" y="1860550"/>
                  </a:lnTo>
                  <a:lnTo>
                    <a:pt x="1784350" y="554990"/>
                  </a:lnTo>
                  <a:lnTo>
                    <a:pt x="1781809" y="552450"/>
                  </a:lnTo>
                  <a:lnTo>
                    <a:pt x="454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04869" y="4526280"/>
              <a:ext cx="1784350" cy="1860550"/>
            </a:xfrm>
            <a:custGeom>
              <a:avLst/>
              <a:gdLst/>
              <a:ahLst/>
              <a:cxnLst/>
              <a:rect l="l" t="t" r="r" b="b"/>
              <a:pathLst>
                <a:path w="1784350" h="1860550">
                  <a:moveTo>
                    <a:pt x="1781809" y="552450"/>
                  </a:moveTo>
                  <a:lnTo>
                    <a:pt x="454659" y="0"/>
                  </a:lnTo>
                  <a:lnTo>
                    <a:pt x="441959" y="25400"/>
                  </a:lnTo>
                  <a:lnTo>
                    <a:pt x="429259" y="59690"/>
                  </a:lnTo>
                  <a:lnTo>
                    <a:pt x="412750" y="91440"/>
                  </a:lnTo>
                  <a:lnTo>
                    <a:pt x="393700" y="129540"/>
                  </a:lnTo>
                  <a:lnTo>
                    <a:pt x="378459" y="165100"/>
                  </a:lnTo>
                  <a:lnTo>
                    <a:pt x="361950" y="195580"/>
                  </a:lnTo>
                  <a:lnTo>
                    <a:pt x="342900" y="228600"/>
                  </a:lnTo>
                  <a:lnTo>
                    <a:pt x="327659" y="260350"/>
                  </a:lnTo>
                  <a:lnTo>
                    <a:pt x="298450" y="298450"/>
                  </a:lnTo>
                  <a:lnTo>
                    <a:pt x="264159" y="345440"/>
                  </a:lnTo>
                  <a:lnTo>
                    <a:pt x="226059" y="393700"/>
                  </a:lnTo>
                  <a:lnTo>
                    <a:pt x="184150" y="444500"/>
                  </a:lnTo>
                  <a:lnTo>
                    <a:pt x="137159" y="488950"/>
                  </a:lnTo>
                  <a:lnTo>
                    <a:pt x="99059" y="529590"/>
                  </a:lnTo>
                  <a:lnTo>
                    <a:pt x="63500" y="561340"/>
                  </a:lnTo>
                  <a:lnTo>
                    <a:pt x="25400" y="590550"/>
                  </a:lnTo>
                  <a:lnTo>
                    <a:pt x="0" y="609600"/>
                  </a:lnTo>
                  <a:lnTo>
                    <a:pt x="765809" y="1860550"/>
                  </a:lnTo>
                  <a:lnTo>
                    <a:pt x="1784350" y="55499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00196" y="4521619"/>
              <a:ext cx="1793875" cy="1870075"/>
            </a:xfrm>
            <a:custGeom>
              <a:avLst/>
              <a:gdLst/>
              <a:ahLst/>
              <a:cxnLst/>
              <a:rect l="l" t="t" r="r" b="b"/>
              <a:pathLst>
                <a:path w="1793875" h="1870075">
                  <a:moveTo>
                    <a:pt x="9334" y="1865210"/>
                  </a:moveTo>
                  <a:lnTo>
                    <a:pt x="7975" y="1861908"/>
                  </a:lnTo>
                  <a:lnTo>
                    <a:pt x="4673" y="1860550"/>
                  </a:lnTo>
                  <a:lnTo>
                    <a:pt x="1358" y="1861908"/>
                  </a:lnTo>
                  <a:lnTo>
                    <a:pt x="0" y="1865210"/>
                  </a:lnTo>
                  <a:lnTo>
                    <a:pt x="1358" y="1868525"/>
                  </a:lnTo>
                  <a:lnTo>
                    <a:pt x="4673" y="1869884"/>
                  </a:lnTo>
                  <a:lnTo>
                    <a:pt x="7975" y="1868525"/>
                  </a:lnTo>
                  <a:lnTo>
                    <a:pt x="9334" y="1865210"/>
                  </a:lnTo>
                  <a:close/>
                </a:path>
                <a:path w="1793875" h="1870075">
                  <a:moveTo>
                    <a:pt x="1793684" y="4660"/>
                  </a:moveTo>
                  <a:lnTo>
                    <a:pt x="1792325" y="1358"/>
                  </a:lnTo>
                  <a:lnTo>
                    <a:pt x="1789023" y="0"/>
                  </a:lnTo>
                  <a:lnTo>
                    <a:pt x="1785708" y="1358"/>
                  </a:lnTo>
                  <a:lnTo>
                    <a:pt x="1784350" y="4660"/>
                  </a:lnTo>
                  <a:lnTo>
                    <a:pt x="1785708" y="7975"/>
                  </a:lnTo>
                  <a:lnTo>
                    <a:pt x="1789023" y="9334"/>
                  </a:lnTo>
                  <a:lnTo>
                    <a:pt x="1792325" y="7975"/>
                  </a:lnTo>
                  <a:lnTo>
                    <a:pt x="1793684" y="46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98569" y="4865370"/>
              <a:ext cx="754380" cy="957580"/>
            </a:xfrm>
            <a:custGeom>
              <a:avLst/>
              <a:gdLst/>
              <a:ahLst/>
              <a:cxnLst/>
              <a:rect l="l" t="t" r="r" b="b"/>
              <a:pathLst>
                <a:path w="754379" h="957579">
                  <a:moveTo>
                    <a:pt x="754379" y="0"/>
                  </a:moveTo>
                  <a:lnTo>
                    <a:pt x="0" y="0"/>
                  </a:lnTo>
                  <a:lnTo>
                    <a:pt x="0" y="957579"/>
                  </a:lnTo>
                  <a:lnTo>
                    <a:pt x="377189" y="957579"/>
                  </a:lnTo>
                  <a:lnTo>
                    <a:pt x="754379" y="957579"/>
                  </a:lnTo>
                  <a:lnTo>
                    <a:pt x="754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98569" y="4865370"/>
              <a:ext cx="754380" cy="957580"/>
            </a:xfrm>
            <a:custGeom>
              <a:avLst/>
              <a:gdLst/>
              <a:ahLst/>
              <a:cxnLst/>
              <a:rect l="l" t="t" r="r" b="b"/>
              <a:pathLst>
                <a:path w="754379" h="957579">
                  <a:moveTo>
                    <a:pt x="377189" y="957579"/>
                  </a:moveTo>
                  <a:lnTo>
                    <a:pt x="0" y="957579"/>
                  </a:lnTo>
                  <a:lnTo>
                    <a:pt x="0" y="0"/>
                  </a:lnTo>
                  <a:lnTo>
                    <a:pt x="754379" y="0"/>
                  </a:lnTo>
                  <a:lnTo>
                    <a:pt x="754379" y="957579"/>
                  </a:lnTo>
                  <a:lnTo>
                    <a:pt x="377189" y="957579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22699" y="4857750"/>
              <a:ext cx="739140" cy="942340"/>
            </a:xfrm>
            <a:custGeom>
              <a:avLst/>
              <a:gdLst/>
              <a:ahLst/>
              <a:cxnLst/>
              <a:rect l="l" t="t" r="r" b="b"/>
              <a:pathLst>
                <a:path w="739139" h="942339">
                  <a:moveTo>
                    <a:pt x="739139" y="0"/>
                  </a:moveTo>
                  <a:lnTo>
                    <a:pt x="0" y="0"/>
                  </a:lnTo>
                  <a:lnTo>
                    <a:pt x="0" y="942340"/>
                  </a:lnTo>
                  <a:lnTo>
                    <a:pt x="369570" y="942340"/>
                  </a:lnTo>
                  <a:lnTo>
                    <a:pt x="739139" y="942340"/>
                  </a:lnTo>
                  <a:lnTo>
                    <a:pt x="739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22699" y="4857750"/>
              <a:ext cx="739140" cy="942340"/>
            </a:xfrm>
            <a:custGeom>
              <a:avLst/>
              <a:gdLst/>
              <a:ahLst/>
              <a:cxnLst/>
              <a:rect l="l" t="t" r="r" b="b"/>
              <a:pathLst>
                <a:path w="739139" h="942339">
                  <a:moveTo>
                    <a:pt x="369570" y="942340"/>
                  </a:moveTo>
                  <a:lnTo>
                    <a:pt x="0" y="942340"/>
                  </a:lnTo>
                  <a:lnTo>
                    <a:pt x="0" y="0"/>
                  </a:lnTo>
                  <a:lnTo>
                    <a:pt x="739139" y="0"/>
                  </a:lnTo>
                  <a:lnTo>
                    <a:pt x="739139" y="942340"/>
                  </a:lnTo>
                  <a:lnTo>
                    <a:pt x="369570" y="94234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733800" y="5011420"/>
            <a:ext cx="91566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 marR="5080" indent="-8509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Arial"/>
                <a:cs typeface="Arial"/>
              </a:rPr>
              <a:t>Escape Route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5520" y="1079500"/>
            <a:ext cx="4115435" cy="142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3925">
              <a:lnSpc>
                <a:spcPct val="100000"/>
              </a:lnSpc>
              <a:spcBef>
                <a:spcPts val="100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Escape</a:t>
            </a:r>
            <a:r>
              <a:rPr sz="2000" b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Route</a:t>
            </a:r>
            <a:endParaRPr sz="2000">
              <a:latin typeface="Arial"/>
              <a:cs typeface="Arial"/>
            </a:endParaRPr>
          </a:p>
          <a:p>
            <a:pPr marL="180975" indent="-142875">
              <a:lnSpc>
                <a:spcPct val="100000"/>
              </a:lnSpc>
              <a:buFont typeface="Arial"/>
              <a:buChar char="•"/>
              <a:tabLst>
                <a:tab pos="180975" algn="l"/>
              </a:tabLst>
            </a:pPr>
            <a:r>
              <a:rPr sz="1800" b="1" dirty="0">
                <a:latin typeface="Arial"/>
                <a:cs typeface="Arial"/>
              </a:rPr>
              <a:t>Prepare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two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escape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routes</a:t>
            </a:r>
            <a:endParaRPr sz="1800">
              <a:latin typeface="Arial"/>
              <a:cs typeface="Arial"/>
            </a:endParaRPr>
          </a:p>
          <a:p>
            <a:pPr marL="180975" indent="-142875">
              <a:lnSpc>
                <a:spcPct val="100000"/>
              </a:lnSpc>
              <a:buFont typeface="Arial"/>
              <a:buChar char="•"/>
              <a:tabLst>
                <a:tab pos="180975" algn="l"/>
              </a:tabLst>
            </a:pPr>
            <a:r>
              <a:rPr sz="1800" b="1" dirty="0">
                <a:latin typeface="Arial"/>
                <a:cs typeface="Arial"/>
              </a:rPr>
              <a:t>Minimum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20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feet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from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stump</a:t>
            </a:r>
            <a:endParaRPr sz="1800">
              <a:latin typeface="Arial"/>
              <a:cs typeface="Arial"/>
            </a:endParaRPr>
          </a:p>
          <a:p>
            <a:pPr marL="180975" indent="-142875">
              <a:lnSpc>
                <a:spcPct val="100000"/>
              </a:lnSpc>
              <a:buFont typeface="Arial"/>
              <a:buChar char="•"/>
              <a:tabLst>
                <a:tab pos="180975" algn="l"/>
              </a:tabLst>
            </a:pPr>
            <a:r>
              <a:rPr sz="1800" b="1" dirty="0">
                <a:latin typeface="Arial"/>
                <a:cs typeface="Arial"/>
              </a:rPr>
              <a:t>45</a:t>
            </a:r>
            <a:r>
              <a:rPr sz="1575" b="1" baseline="29100" dirty="0">
                <a:latin typeface="Arial"/>
                <a:cs typeface="Arial"/>
              </a:rPr>
              <a:t>o</a:t>
            </a:r>
            <a:r>
              <a:rPr sz="1575" b="1" spc="270" baseline="291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sides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back</a:t>
            </a:r>
            <a:endParaRPr sz="1800">
              <a:latin typeface="Arial"/>
              <a:cs typeface="Arial"/>
            </a:endParaRPr>
          </a:p>
          <a:p>
            <a:pPr marL="180975" indent="-142875">
              <a:lnSpc>
                <a:spcPct val="100000"/>
              </a:lnSpc>
              <a:buFont typeface="Arial"/>
              <a:buChar char="•"/>
              <a:tabLst>
                <a:tab pos="180975" algn="l"/>
              </a:tabLst>
            </a:pPr>
            <a:r>
              <a:rPr sz="1800" b="1" dirty="0">
                <a:latin typeface="Arial"/>
                <a:cs typeface="Arial"/>
              </a:rPr>
              <a:t>Use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large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rock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protection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53210" y="1099820"/>
            <a:ext cx="201548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Felling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Direction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56250" y="4403090"/>
            <a:ext cx="30346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 marR="5080" indent="-4445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FF"/>
                </a:solidFill>
                <a:latin typeface="Arial"/>
                <a:cs typeface="Arial"/>
              </a:rPr>
              <a:t>Never</a:t>
            </a:r>
            <a:r>
              <a:rPr sz="2000" b="1" spc="-4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FF"/>
                </a:solidFill>
                <a:latin typeface="Arial"/>
                <a:cs typeface="Arial"/>
              </a:rPr>
              <a:t>Attempt</a:t>
            </a:r>
            <a:r>
              <a:rPr sz="2000" b="1" spc="-2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FF"/>
                </a:solidFill>
                <a:latin typeface="Arial"/>
                <a:cs typeface="Arial"/>
              </a:rPr>
              <a:t>to</a:t>
            </a:r>
            <a:r>
              <a:rPr sz="2000" b="1" spc="-3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FF"/>
                </a:solidFill>
                <a:latin typeface="Arial"/>
                <a:cs typeface="Arial"/>
              </a:rPr>
              <a:t>Escape </a:t>
            </a:r>
            <a:r>
              <a:rPr sz="2000" b="1" dirty="0">
                <a:solidFill>
                  <a:srgbClr val="FF00FF"/>
                </a:solidFill>
                <a:latin typeface="Arial"/>
                <a:cs typeface="Arial"/>
              </a:rPr>
              <a:t>Directly</a:t>
            </a:r>
            <a:r>
              <a:rPr sz="2000" b="1" spc="-7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FF"/>
                </a:solidFill>
                <a:latin typeface="Arial"/>
                <a:cs typeface="Arial"/>
              </a:rPr>
              <a:t>Behind</a:t>
            </a:r>
            <a:r>
              <a:rPr sz="2000" b="1" spc="-4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FF"/>
                </a:solidFill>
                <a:latin typeface="Arial"/>
                <a:cs typeface="Arial"/>
              </a:rPr>
              <a:t>the</a:t>
            </a:r>
            <a:r>
              <a:rPr sz="2000" b="1" spc="-5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00FF"/>
                </a:solidFill>
                <a:latin typeface="Arial"/>
                <a:cs typeface="Arial"/>
              </a:rPr>
              <a:t>Tree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55159" y="4912359"/>
            <a:ext cx="4688840" cy="502920"/>
            <a:chOff x="4455159" y="4912359"/>
            <a:chExt cx="4688840" cy="502920"/>
          </a:xfrm>
        </p:grpSpPr>
        <p:sp>
          <p:nvSpPr>
            <p:cNvPr id="3" name="object 3"/>
            <p:cNvSpPr/>
            <p:nvPr/>
          </p:nvSpPr>
          <p:spPr>
            <a:xfrm>
              <a:off x="4455159" y="4912359"/>
              <a:ext cx="3469640" cy="251460"/>
            </a:xfrm>
            <a:custGeom>
              <a:avLst/>
              <a:gdLst/>
              <a:ahLst/>
              <a:cxnLst/>
              <a:rect l="l" t="t" r="r" b="b"/>
              <a:pathLst>
                <a:path w="3469640" h="251460">
                  <a:moveTo>
                    <a:pt x="3469640" y="0"/>
                  </a:moveTo>
                  <a:lnTo>
                    <a:pt x="0" y="0"/>
                  </a:lnTo>
                  <a:lnTo>
                    <a:pt x="0" y="251459"/>
                  </a:lnTo>
                  <a:lnTo>
                    <a:pt x="1734819" y="251459"/>
                  </a:lnTo>
                  <a:lnTo>
                    <a:pt x="3469640" y="251459"/>
                  </a:lnTo>
                  <a:lnTo>
                    <a:pt x="3469640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56429" y="5163819"/>
              <a:ext cx="4687570" cy="251460"/>
            </a:xfrm>
            <a:custGeom>
              <a:avLst/>
              <a:gdLst/>
              <a:ahLst/>
              <a:cxnLst/>
              <a:rect l="l" t="t" r="r" b="b"/>
              <a:pathLst>
                <a:path w="4687570" h="251460">
                  <a:moveTo>
                    <a:pt x="4687570" y="0"/>
                  </a:moveTo>
                  <a:lnTo>
                    <a:pt x="0" y="0"/>
                  </a:lnTo>
                  <a:lnTo>
                    <a:pt x="0" y="251459"/>
                  </a:lnTo>
                  <a:lnTo>
                    <a:pt x="2343150" y="251459"/>
                  </a:lnTo>
                  <a:lnTo>
                    <a:pt x="4687570" y="251459"/>
                  </a:lnTo>
                  <a:lnTo>
                    <a:pt x="4687570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455159" y="3792220"/>
            <a:ext cx="4079240" cy="267970"/>
          </a:xfrm>
          <a:custGeom>
            <a:avLst/>
            <a:gdLst/>
            <a:ahLst/>
            <a:cxnLst/>
            <a:rect l="l" t="t" r="r" b="b"/>
            <a:pathLst>
              <a:path w="4079240" h="267970">
                <a:moveTo>
                  <a:pt x="4079240" y="0"/>
                </a:moveTo>
                <a:lnTo>
                  <a:pt x="0" y="0"/>
                </a:lnTo>
                <a:lnTo>
                  <a:pt x="0" y="267969"/>
                </a:lnTo>
                <a:lnTo>
                  <a:pt x="2039619" y="267969"/>
                </a:lnTo>
                <a:lnTo>
                  <a:pt x="4079240" y="267969"/>
                </a:lnTo>
                <a:lnTo>
                  <a:pt x="407924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56429" y="4358640"/>
            <a:ext cx="3092450" cy="553720"/>
          </a:xfrm>
          <a:custGeom>
            <a:avLst/>
            <a:gdLst/>
            <a:ahLst/>
            <a:cxnLst/>
            <a:rect l="l" t="t" r="r" b="b"/>
            <a:pathLst>
              <a:path w="3092450" h="553720">
                <a:moveTo>
                  <a:pt x="3092450" y="0"/>
                </a:moveTo>
                <a:lnTo>
                  <a:pt x="0" y="0"/>
                </a:lnTo>
                <a:lnTo>
                  <a:pt x="0" y="553720"/>
                </a:lnTo>
                <a:lnTo>
                  <a:pt x="1545590" y="553720"/>
                </a:lnTo>
                <a:lnTo>
                  <a:pt x="3092450" y="553720"/>
                </a:lnTo>
                <a:lnTo>
                  <a:pt x="30924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56429" y="5996940"/>
            <a:ext cx="4122420" cy="241300"/>
          </a:xfrm>
          <a:custGeom>
            <a:avLst/>
            <a:gdLst/>
            <a:ahLst/>
            <a:cxnLst/>
            <a:rect l="l" t="t" r="r" b="b"/>
            <a:pathLst>
              <a:path w="4122420" h="241300">
                <a:moveTo>
                  <a:pt x="4122420" y="0"/>
                </a:moveTo>
                <a:lnTo>
                  <a:pt x="0" y="0"/>
                </a:lnTo>
                <a:lnTo>
                  <a:pt x="0" y="241300"/>
                </a:lnTo>
                <a:lnTo>
                  <a:pt x="2061210" y="241300"/>
                </a:lnTo>
                <a:lnTo>
                  <a:pt x="4122420" y="241300"/>
                </a:lnTo>
                <a:lnTo>
                  <a:pt x="412242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76140" y="3776979"/>
            <a:ext cx="434848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 indent="-14414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56845" algn="l"/>
              </a:tabLst>
            </a:pPr>
            <a:r>
              <a:rPr sz="1800" b="1" dirty="0">
                <a:latin typeface="Arial"/>
                <a:cs typeface="Arial"/>
              </a:rPr>
              <a:t>Mark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&amp;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paint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horizontal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ref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plane</a:t>
            </a:r>
            <a:endParaRPr sz="1800">
              <a:latin typeface="Arial"/>
              <a:cs typeface="Arial"/>
            </a:endParaRPr>
          </a:p>
          <a:p>
            <a:pPr marL="156845" indent="-144145">
              <a:lnSpc>
                <a:spcPct val="100000"/>
              </a:lnSpc>
              <a:buFont typeface="Arial"/>
              <a:buChar char="•"/>
              <a:tabLst>
                <a:tab pos="156845" algn="l"/>
              </a:tabLst>
            </a:pPr>
            <a:r>
              <a:rPr sz="1800" b="1" dirty="0">
                <a:latin typeface="Arial"/>
                <a:cs typeface="Arial"/>
              </a:rPr>
              <a:t>Identify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felling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direction</a:t>
            </a:r>
            <a:endParaRPr sz="1800">
              <a:latin typeface="Arial"/>
              <a:cs typeface="Arial"/>
            </a:endParaRPr>
          </a:p>
          <a:p>
            <a:pPr marL="156845" indent="-144145">
              <a:lnSpc>
                <a:spcPct val="100000"/>
              </a:lnSpc>
              <a:buFont typeface="Arial"/>
              <a:buChar char="•"/>
              <a:tabLst>
                <a:tab pos="156845" algn="l"/>
              </a:tabLst>
            </a:pPr>
            <a:r>
              <a:rPr sz="1800" b="1" dirty="0">
                <a:latin typeface="Arial"/>
                <a:cs typeface="Arial"/>
              </a:rPr>
              <a:t>Mark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1/3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diameter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edges</a:t>
            </a:r>
            <a:endParaRPr sz="1800">
              <a:latin typeface="Arial"/>
              <a:cs typeface="Arial"/>
            </a:endParaRPr>
          </a:p>
          <a:p>
            <a:pPr marL="156845" indent="-144145">
              <a:lnSpc>
                <a:spcPct val="100000"/>
              </a:lnSpc>
              <a:buFont typeface="Arial"/>
              <a:buChar char="•"/>
              <a:tabLst>
                <a:tab pos="156845" algn="l"/>
              </a:tabLst>
            </a:pPr>
            <a:r>
              <a:rPr sz="1800" b="1" dirty="0">
                <a:latin typeface="Arial"/>
                <a:cs typeface="Arial"/>
              </a:rPr>
              <a:t>Mark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top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sloping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cut</a:t>
            </a:r>
            <a:endParaRPr sz="1800">
              <a:latin typeface="Arial"/>
              <a:cs typeface="Arial"/>
            </a:endParaRPr>
          </a:p>
          <a:p>
            <a:pPr marL="156845" indent="-144145">
              <a:lnSpc>
                <a:spcPct val="100000"/>
              </a:lnSpc>
              <a:buFont typeface="Arial"/>
              <a:buChar char="•"/>
              <a:tabLst>
                <a:tab pos="156845" algn="l"/>
              </a:tabLst>
            </a:pPr>
            <a:r>
              <a:rPr sz="1800" b="1" dirty="0">
                <a:latin typeface="Arial"/>
                <a:cs typeface="Arial"/>
              </a:rPr>
              <a:t>Paint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sloping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cut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(optional)</a:t>
            </a:r>
            <a:endParaRPr sz="1800">
              <a:latin typeface="Arial"/>
              <a:cs typeface="Arial"/>
            </a:endParaRPr>
          </a:p>
          <a:p>
            <a:pPr marL="156845" indent="-144145">
              <a:lnSpc>
                <a:spcPct val="100000"/>
              </a:lnSpc>
              <a:buFont typeface="Arial"/>
              <a:buChar char="•"/>
              <a:tabLst>
                <a:tab pos="156845" algn="l"/>
              </a:tabLst>
            </a:pPr>
            <a:r>
              <a:rPr sz="1800" b="1" dirty="0">
                <a:latin typeface="Arial"/>
                <a:cs typeface="Arial"/>
              </a:rPr>
              <a:t>Mark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&amp;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paint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horizontal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back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cut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plane</a:t>
            </a:r>
            <a:endParaRPr sz="1800">
              <a:latin typeface="Arial"/>
              <a:cs typeface="Arial"/>
            </a:endParaRPr>
          </a:p>
          <a:p>
            <a:pPr marL="156845" indent="-144145">
              <a:lnSpc>
                <a:spcPct val="100000"/>
              </a:lnSpc>
              <a:buFont typeface="Arial"/>
              <a:buChar char="•"/>
              <a:tabLst>
                <a:tab pos="156845" algn="l"/>
              </a:tabLst>
            </a:pPr>
            <a:r>
              <a:rPr sz="1800" b="1" dirty="0">
                <a:latin typeface="Arial"/>
                <a:cs typeface="Arial"/>
              </a:rPr>
              <a:t>Mark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sloping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cut</a:t>
            </a:r>
            <a:endParaRPr sz="1800">
              <a:latin typeface="Arial"/>
              <a:cs typeface="Arial"/>
            </a:endParaRPr>
          </a:p>
          <a:p>
            <a:pPr marL="156845" indent="-144145">
              <a:lnSpc>
                <a:spcPct val="100000"/>
              </a:lnSpc>
              <a:buFont typeface="Arial"/>
              <a:buChar char="•"/>
              <a:tabLst>
                <a:tab pos="156845" algn="l"/>
              </a:tabLst>
            </a:pPr>
            <a:r>
              <a:rPr sz="1800" b="1" dirty="0">
                <a:latin typeface="Arial"/>
                <a:cs typeface="Arial"/>
              </a:rPr>
              <a:t>Make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gunning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cut</a:t>
            </a:r>
            <a:endParaRPr sz="1800">
              <a:latin typeface="Arial"/>
              <a:cs typeface="Arial"/>
            </a:endParaRPr>
          </a:p>
          <a:p>
            <a:pPr marL="156845" indent="-144145">
              <a:lnSpc>
                <a:spcPct val="100000"/>
              </a:lnSpc>
              <a:buFont typeface="Arial"/>
              <a:buChar char="•"/>
              <a:tabLst>
                <a:tab pos="156845" algn="l"/>
              </a:tabLst>
            </a:pPr>
            <a:r>
              <a:rPr sz="1800" b="1" dirty="0">
                <a:latin typeface="Arial"/>
                <a:cs typeface="Arial"/>
              </a:rPr>
              <a:t>Mark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holding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wood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(back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edge)</a:t>
            </a:r>
            <a:endParaRPr sz="1800">
              <a:latin typeface="Arial"/>
              <a:cs typeface="Arial"/>
            </a:endParaRPr>
          </a:p>
          <a:p>
            <a:pPr marL="156845" indent="-144145">
              <a:lnSpc>
                <a:spcPct val="100000"/>
              </a:lnSpc>
              <a:buFont typeface="Arial"/>
              <a:buChar char="•"/>
              <a:tabLst>
                <a:tab pos="156845" algn="l"/>
              </a:tabLst>
            </a:pPr>
            <a:r>
              <a:rPr sz="1800" b="1" dirty="0">
                <a:latin typeface="Arial"/>
                <a:cs typeface="Arial"/>
              </a:rPr>
              <a:t>Make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back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cuts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5839" y="3183890"/>
            <a:ext cx="2411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Mark</a:t>
            </a:r>
            <a:r>
              <a:rPr sz="1800" b="1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Horizontal</a:t>
            </a:r>
            <a:r>
              <a:rPr sz="18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Plane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87900" y="3183890"/>
            <a:ext cx="4153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Mark</a:t>
            </a:r>
            <a:r>
              <a:rPr sz="18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1/3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D,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Sloping,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&amp;</a:t>
            </a:r>
            <a:r>
              <a:rPr sz="18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Back</a:t>
            </a:r>
            <a:r>
              <a:rPr sz="18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Cut</a:t>
            </a:r>
            <a:r>
              <a:rPr sz="18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Plane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573712" y="736917"/>
            <a:ext cx="3246755" cy="2455545"/>
            <a:chOff x="5573712" y="736917"/>
            <a:chExt cx="3246755" cy="2455545"/>
          </a:xfrm>
        </p:grpSpPr>
        <p:sp>
          <p:nvSpPr>
            <p:cNvPr id="12" name="object 12"/>
            <p:cNvSpPr/>
            <p:nvPr/>
          </p:nvSpPr>
          <p:spPr>
            <a:xfrm>
              <a:off x="5589270" y="2117090"/>
              <a:ext cx="683260" cy="147320"/>
            </a:xfrm>
            <a:custGeom>
              <a:avLst/>
              <a:gdLst/>
              <a:ahLst/>
              <a:cxnLst/>
              <a:rect l="l" t="t" r="r" b="b"/>
              <a:pathLst>
                <a:path w="683260" h="147319">
                  <a:moveTo>
                    <a:pt x="0" y="147320"/>
                  </a:moveTo>
                  <a:lnTo>
                    <a:pt x="4782" y="141823"/>
                  </a:lnTo>
                  <a:lnTo>
                    <a:pt x="9683" y="136683"/>
                  </a:lnTo>
                  <a:lnTo>
                    <a:pt x="14823" y="131782"/>
                  </a:lnTo>
                  <a:lnTo>
                    <a:pt x="20319" y="127000"/>
                  </a:lnTo>
                </a:path>
                <a:path w="683260" h="147319">
                  <a:moveTo>
                    <a:pt x="43179" y="109220"/>
                  </a:moveTo>
                  <a:lnTo>
                    <a:pt x="48914" y="105608"/>
                  </a:lnTo>
                  <a:lnTo>
                    <a:pt x="54768" y="102235"/>
                  </a:lnTo>
                  <a:lnTo>
                    <a:pt x="60860" y="98861"/>
                  </a:lnTo>
                  <a:lnTo>
                    <a:pt x="67309" y="95250"/>
                  </a:lnTo>
                </a:path>
                <a:path w="683260" h="147319">
                  <a:moveTo>
                    <a:pt x="93979" y="85089"/>
                  </a:moveTo>
                  <a:lnTo>
                    <a:pt x="96519" y="85089"/>
                  </a:lnTo>
                  <a:lnTo>
                    <a:pt x="100329" y="83820"/>
                  </a:lnTo>
                  <a:lnTo>
                    <a:pt x="102869" y="82550"/>
                  </a:lnTo>
                  <a:lnTo>
                    <a:pt x="109219" y="81280"/>
                  </a:lnTo>
                  <a:lnTo>
                    <a:pt x="114300" y="78739"/>
                  </a:lnTo>
                  <a:lnTo>
                    <a:pt x="120650" y="76200"/>
                  </a:lnTo>
                </a:path>
                <a:path w="683260" h="147319">
                  <a:moveTo>
                    <a:pt x="148589" y="68580"/>
                  </a:moveTo>
                  <a:lnTo>
                    <a:pt x="155257" y="66675"/>
                  </a:lnTo>
                  <a:lnTo>
                    <a:pt x="161924" y="64769"/>
                  </a:lnTo>
                  <a:lnTo>
                    <a:pt x="168592" y="62864"/>
                  </a:lnTo>
                  <a:lnTo>
                    <a:pt x="175259" y="60960"/>
                  </a:lnTo>
                </a:path>
                <a:path w="683260" h="147319">
                  <a:moveTo>
                    <a:pt x="203200" y="54610"/>
                  </a:moveTo>
                  <a:lnTo>
                    <a:pt x="210601" y="52923"/>
                  </a:lnTo>
                  <a:lnTo>
                    <a:pt x="217646" y="51593"/>
                  </a:lnTo>
                  <a:lnTo>
                    <a:pt x="224452" y="50502"/>
                  </a:lnTo>
                  <a:lnTo>
                    <a:pt x="231139" y="49530"/>
                  </a:lnTo>
                </a:path>
                <a:path w="683260" h="147319">
                  <a:moveTo>
                    <a:pt x="259079" y="44450"/>
                  </a:moveTo>
                  <a:lnTo>
                    <a:pt x="266501" y="43497"/>
                  </a:lnTo>
                  <a:lnTo>
                    <a:pt x="273685" y="42545"/>
                  </a:lnTo>
                  <a:lnTo>
                    <a:pt x="280868" y="41592"/>
                  </a:lnTo>
                  <a:lnTo>
                    <a:pt x="288289" y="40639"/>
                  </a:lnTo>
                </a:path>
                <a:path w="683260" h="147319">
                  <a:moveTo>
                    <a:pt x="316229" y="35560"/>
                  </a:moveTo>
                  <a:lnTo>
                    <a:pt x="322917" y="34607"/>
                  </a:lnTo>
                  <a:lnTo>
                    <a:pt x="329723" y="33655"/>
                  </a:lnTo>
                  <a:lnTo>
                    <a:pt x="336768" y="32702"/>
                  </a:lnTo>
                  <a:lnTo>
                    <a:pt x="344169" y="31750"/>
                  </a:lnTo>
                </a:path>
                <a:path w="683260" h="147319">
                  <a:moveTo>
                    <a:pt x="372109" y="26670"/>
                  </a:moveTo>
                  <a:lnTo>
                    <a:pt x="378975" y="25717"/>
                  </a:lnTo>
                  <a:lnTo>
                    <a:pt x="386079" y="24765"/>
                  </a:lnTo>
                  <a:lnTo>
                    <a:pt x="393184" y="23812"/>
                  </a:lnTo>
                  <a:lnTo>
                    <a:pt x="400050" y="22860"/>
                  </a:lnTo>
                </a:path>
                <a:path w="683260" h="147319">
                  <a:moveTo>
                    <a:pt x="427989" y="20320"/>
                  </a:moveTo>
                  <a:lnTo>
                    <a:pt x="435411" y="19367"/>
                  </a:lnTo>
                  <a:lnTo>
                    <a:pt x="442595" y="18415"/>
                  </a:lnTo>
                  <a:lnTo>
                    <a:pt x="449778" y="17462"/>
                  </a:lnTo>
                  <a:lnTo>
                    <a:pt x="457200" y="16510"/>
                  </a:lnTo>
                </a:path>
                <a:path w="683260" h="147319">
                  <a:moveTo>
                    <a:pt x="485139" y="13970"/>
                  </a:moveTo>
                  <a:lnTo>
                    <a:pt x="492005" y="13037"/>
                  </a:lnTo>
                  <a:lnTo>
                    <a:pt x="499109" y="12223"/>
                  </a:lnTo>
                  <a:lnTo>
                    <a:pt x="506214" y="11648"/>
                  </a:lnTo>
                  <a:lnTo>
                    <a:pt x="513079" y="11430"/>
                  </a:lnTo>
                </a:path>
                <a:path w="683260" h="147319">
                  <a:moveTo>
                    <a:pt x="541019" y="8889"/>
                  </a:moveTo>
                  <a:lnTo>
                    <a:pt x="548441" y="8135"/>
                  </a:lnTo>
                  <a:lnTo>
                    <a:pt x="555625" y="7620"/>
                  </a:lnTo>
                  <a:lnTo>
                    <a:pt x="562808" y="7104"/>
                  </a:lnTo>
                  <a:lnTo>
                    <a:pt x="570229" y="6350"/>
                  </a:lnTo>
                </a:path>
                <a:path w="683260" h="147319">
                  <a:moveTo>
                    <a:pt x="598169" y="5080"/>
                  </a:moveTo>
                  <a:lnTo>
                    <a:pt x="605571" y="4345"/>
                  </a:lnTo>
                  <a:lnTo>
                    <a:pt x="612616" y="3968"/>
                  </a:lnTo>
                  <a:lnTo>
                    <a:pt x="619422" y="3829"/>
                  </a:lnTo>
                  <a:lnTo>
                    <a:pt x="626109" y="3810"/>
                  </a:lnTo>
                </a:path>
                <a:path w="683260" h="147319">
                  <a:moveTo>
                    <a:pt x="655319" y="1270"/>
                  </a:moveTo>
                  <a:lnTo>
                    <a:pt x="662185" y="1250"/>
                  </a:lnTo>
                  <a:lnTo>
                    <a:pt x="669289" y="1111"/>
                  </a:lnTo>
                  <a:lnTo>
                    <a:pt x="676394" y="734"/>
                  </a:lnTo>
                  <a:lnTo>
                    <a:pt x="683259" y="0"/>
                  </a:lnTo>
                </a:path>
              </a:pathLst>
            </a:custGeom>
            <a:ln w="28393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00469" y="2115185"/>
              <a:ext cx="426720" cy="0"/>
            </a:xfrm>
            <a:custGeom>
              <a:avLst/>
              <a:gdLst/>
              <a:ahLst/>
              <a:cxnLst/>
              <a:rect l="l" t="t" r="r" b="b"/>
              <a:pathLst>
                <a:path w="426720">
                  <a:moveTo>
                    <a:pt x="0" y="0"/>
                  </a:moveTo>
                  <a:lnTo>
                    <a:pt x="426720" y="0"/>
                  </a:lnTo>
                </a:path>
              </a:pathLst>
            </a:custGeom>
            <a:ln w="29663">
              <a:solidFill>
                <a:srgbClr val="66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88000" y="2114550"/>
              <a:ext cx="1948180" cy="278130"/>
            </a:xfrm>
            <a:custGeom>
              <a:avLst/>
              <a:gdLst/>
              <a:ahLst/>
              <a:cxnLst/>
              <a:rect l="l" t="t" r="r" b="b"/>
              <a:pathLst>
                <a:path w="1948179" h="278130">
                  <a:moveTo>
                    <a:pt x="1168400" y="0"/>
                  </a:moveTo>
                  <a:lnTo>
                    <a:pt x="1175265" y="734"/>
                  </a:lnTo>
                  <a:lnTo>
                    <a:pt x="1182370" y="1111"/>
                  </a:lnTo>
                  <a:lnTo>
                    <a:pt x="1189474" y="1250"/>
                  </a:lnTo>
                  <a:lnTo>
                    <a:pt x="1196340" y="1270"/>
                  </a:lnTo>
                </a:path>
                <a:path w="1948179" h="278130">
                  <a:moveTo>
                    <a:pt x="1225550" y="2539"/>
                  </a:moveTo>
                  <a:lnTo>
                    <a:pt x="1232415" y="2559"/>
                  </a:lnTo>
                  <a:lnTo>
                    <a:pt x="1239520" y="2698"/>
                  </a:lnTo>
                  <a:lnTo>
                    <a:pt x="1246624" y="3075"/>
                  </a:lnTo>
                  <a:lnTo>
                    <a:pt x="1253490" y="3810"/>
                  </a:lnTo>
                </a:path>
                <a:path w="1948179" h="278130">
                  <a:moveTo>
                    <a:pt x="1281429" y="5079"/>
                  </a:moveTo>
                  <a:lnTo>
                    <a:pt x="1288851" y="5278"/>
                  </a:lnTo>
                  <a:lnTo>
                    <a:pt x="1296034" y="5714"/>
                  </a:lnTo>
                  <a:lnTo>
                    <a:pt x="1303218" y="6151"/>
                  </a:lnTo>
                  <a:lnTo>
                    <a:pt x="1310640" y="6350"/>
                  </a:lnTo>
                </a:path>
                <a:path w="1948179" h="278130">
                  <a:moveTo>
                    <a:pt x="1338579" y="7620"/>
                  </a:moveTo>
                  <a:lnTo>
                    <a:pt x="1345981" y="8374"/>
                  </a:lnTo>
                  <a:lnTo>
                    <a:pt x="1353026" y="8889"/>
                  </a:lnTo>
                  <a:lnTo>
                    <a:pt x="1359832" y="9405"/>
                  </a:lnTo>
                  <a:lnTo>
                    <a:pt x="1366520" y="10160"/>
                  </a:lnTo>
                </a:path>
                <a:path w="1948179" h="278130">
                  <a:moveTo>
                    <a:pt x="1395729" y="12700"/>
                  </a:moveTo>
                  <a:lnTo>
                    <a:pt x="1402595" y="13454"/>
                  </a:lnTo>
                  <a:lnTo>
                    <a:pt x="1409700" y="13969"/>
                  </a:lnTo>
                  <a:lnTo>
                    <a:pt x="1416804" y="14485"/>
                  </a:lnTo>
                  <a:lnTo>
                    <a:pt x="1423670" y="15239"/>
                  </a:lnTo>
                </a:path>
                <a:path w="1948179" h="278130">
                  <a:moveTo>
                    <a:pt x="1451609" y="17779"/>
                  </a:moveTo>
                  <a:lnTo>
                    <a:pt x="1459031" y="18534"/>
                  </a:lnTo>
                  <a:lnTo>
                    <a:pt x="1466214" y="19050"/>
                  </a:lnTo>
                  <a:lnTo>
                    <a:pt x="1473398" y="19565"/>
                  </a:lnTo>
                  <a:lnTo>
                    <a:pt x="1480820" y="20320"/>
                  </a:lnTo>
                </a:path>
                <a:path w="1948179" h="278130">
                  <a:moveTo>
                    <a:pt x="1508759" y="24129"/>
                  </a:moveTo>
                  <a:lnTo>
                    <a:pt x="1515625" y="24348"/>
                  </a:lnTo>
                  <a:lnTo>
                    <a:pt x="1522729" y="24923"/>
                  </a:lnTo>
                  <a:lnTo>
                    <a:pt x="1529834" y="25737"/>
                  </a:lnTo>
                  <a:lnTo>
                    <a:pt x="1536700" y="26670"/>
                  </a:lnTo>
                </a:path>
                <a:path w="1948179" h="278130">
                  <a:moveTo>
                    <a:pt x="1564640" y="30479"/>
                  </a:moveTo>
                  <a:lnTo>
                    <a:pt x="1572061" y="31432"/>
                  </a:lnTo>
                  <a:lnTo>
                    <a:pt x="1579245" y="32384"/>
                  </a:lnTo>
                  <a:lnTo>
                    <a:pt x="1586428" y="33337"/>
                  </a:lnTo>
                  <a:lnTo>
                    <a:pt x="1593850" y="34289"/>
                  </a:lnTo>
                </a:path>
                <a:path w="1948179" h="278130">
                  <a:moveTo>
                    <a:pt x="1621790" y="39370"/>
                  </a:moveTo>
                  <a:lnTo>
                    <a:pt x="1628457" y="40520"/>
                  </a:lnTo>
                  <a:lnTo>
                    <a:pt x="1635125" y="41910"/>
                  </a:lnTo>
                  <a:lnTo>
                    <a:pt x="1641792" y="43299"/>
                  </a:lnTo>
                  <a:lnTo>
                    <a:pt x="1648459" y="44450"/>
                  </a:lnTo>
                </a:path>
                <a:path w="1948179" h="278130">
                  <a:moveTo>
                    <a:pt x="1677670" y="49529"/>
                  </a:moveTo>
                  <a:lnTo>
                    <a:pt x="1684357" y="50502"/>
                  </a:lnTo>
                  <a:lnTo>
                    <a:pt x="1691163" y="51593"/>
                  </a:lnTo>
                  <a:lnTo>
                    <a:pt x="1698208" y="52923"/>
                  </a:lnTo>
                  <a:lnTo>
                    <a:pt x="1705609" y="54610"/>
                  </a:lnTo>
                </a:path>
                <a:path w="1948179" h="278130">
                  <a:moveTo>
                    <a:pt x="1733550" y="58420"/>
                  </a:moveTo>
                  <a:lnTo>
                    <a:pt x="1738629" y="59689"/>
                  </a:lnTo>
                  <a:lnTo>
                    <a:pt x="1744979" y="60960"/>
                  </a:lnTo>
                  <a:lnTo>
                    <a:pt x="1750059" y="62229"/>
                  </a:lnTo>
                  <a:lnTo>
                    <a:pt x="1753870" y="62229"/>
                  </a:lnTo>
                  <a:lnTo>
                    <a:pt x="1757679" y="63500"/>
                  </a:lnTo>
                  <a:lnTo>
                    <a:pt x="1761490" y="64770"/>
                  </a:lnTo>
                </a:path>
                <a:path w="1948179" h="278130">
                  <a:moveTo>
                    <a:pt x="1788159" y="71120"/>
                  </a:moveTo>
                  <a:lnTo>
                    <a:pt x="1795561" y="72290"/>
                  </a:lnTo>
                  <a:lnTo>
                    <a:pt x="1802606" y="73818"/>
                  </a:lnTo>
                  <a:lnTo>
                    <a:pt x="1809412" y="75584"/>
                  </a:lnTo>
                  <a:lnTo>
                    <a:pt x="1816100" y="77470"/>
                  </a:lnTo>
                </a:path>
                <a:path w="1948179" h="278130">
                  <a:moveTo>
                    <a:pt x="1844040" y="86360"/>
                  </a:moveTo>
                  <a:lnTo>
                    <a:pt x="1850707" y="88284"/>
                  </a:lnTo>
                  <a:lnTo>
                    <a:pt x="1857375" y="90328"/>
                  </a:lnTo>
                  <a:lnTo>
                    <a:pt x="1864042" y="92610"/>
                  </a:lnTo>
                  <a:lnTo>
                    <a:pt x="1870709" y="95250"/>
                  </a:lnTo>
                </a:path>
                <a:path w="1948179" h="278130">
                  <a:moveTo>
                    <a:pt x="1896109" y="107950"/>
                  </a:moveTo>
                  <a:lnTo>
                    <a:pt x="1903472" y="110807"/>
                  </a:lnTo>
                  <a:lnTo>
                    <a:pt x="1910238" y="113665"/>
                  </a:lnTo>
                  <a:lnTo>
                    <a:pt x="1916291" y="116522"/>
                  </a:lnTo>
                  <a:lnTo>
                    <a:pt x="1921509" y="119379"/>
                  </a:lnTo>
                </a:path>
                <a:path w="1948179" h="278130">
                  <a:moveTo>
                    <a:pt x="1943100" y="138429"/>
                  </a:moveTo>
                  <a:lnTo>
                    <a:pt x="1944370" y="142239"/>
                  </a:lnTo>
                  <a:lnTo>
                    <a:pt x="1946909" y="147320"/>
                  </a:lnTo>
                  <a:lnTo>
                    <a:pt x="1948179" y="152400"/>
                  </a:lnTo>
                </a:path>
                <a:path w="1948179" h="278130">
                  <a:moveTo>
                    <a:pt x="0" y="275589"/>
                  </a:moveTo>
                  <a:lnTo>
                    <a:pt x="4226" y="269894"/>
                  </a:lnTo>
                  <a:lnTo>
                    <a:pt x="9048" y="264318"/>
                  </a:lnTo>
                  <a:lnTo>
                    <a:pt x="14108" y="258980"/>
                  </a:lnTo>
                  <a:lnTo>
                    <a:pt x="19050" y="254000"/>
                  </a:lnTo>
                </a:path>
                <a:path w="1948179" h="278130">
                  <a:moveTo>
                    <a:pt x="41910" y="237489"/>
                  </a:moveTo>
                  <a:lnTo>
                    <a:pt x="47843" y="233699"/>
                  </a:lnTo>
                  <a:lnTo>
                    <a:pt x="54133" y="230028"/>
                  </a:lnTo>
                  <a:lnTo>
                    <a:pt x="60662" y="226595"/>
                  </a:lnTo>
                  <a:lnTo>
                    <a:pt x="67310" y="223520"/>
                  </a:lnTo>
                </a:path>
                <a:path w="1948179" h="278130">
                  <a:moveTo>
                    <a:pt x="93979" y="213360"/>
                  </a:moveTo>
                  <a:lnTo>
                    <a:pt x="96520" y="212089"/>
                  </a:lnTo>
                  <a:lnTo>
                    <a:pt x="99060" y="210820"/>
                  </a:lnTo>
                  <a:lnTo>
                    <a:pt x="101600" y="210820"/>
                  </a:lnTo>
                  <a:lnTo>
                    <a:pt x="107950" y="208279"/>
                  </a:lnTo>
                  <a:lnTo>
                    <a:pt x="114300" y="207010"/>
                  </a:lnTo>
                  <a:lnTo>
                    <a:pt x="120650" y="204470"/>
                  </a:lnTo>
                </a:path>
                <a:path w="1948179" h="278130">
                  <a:moveTo>
                    <a:pt x="147320" y="196850"/>
                  </a:moveTo>
                  <a:lnTo>
                    <a:pt x="154721" y="194945"/>
                  </a:lnTo>
                  <a:lnTo>
                    <a:pt x="161766" y="193040"/>
                  </a:lnTo>
                  <a:lnTo>
                    <a:pt x="168572" y="191135"/>
                  </a:lnTo>
                  <a:lnTo>
                    <a:pt x="175260" y="189229"/>
                  </a:lnTo>
                </a:path>
                <a:path w="1948179" h="278130">
                  <a:moveTo>
                    <a:pt x="203200" y="182879"/>
                  </a:moveTo>
                  <a:lnTo>
                    <a:pt x="210065" y="181173"/>
                  </a:lnTo>
                  <a:lnTo>
                    <a:pt x="217169" y="179705"/>
                  </a:lnTo>
                  <a:lnTo>
                    <a:pt x="224274" y="178236"/>
                  </a:lnTo>
                  <a:lnTo>
                    <a:pt x="231139" y="176529"/>
                  </a:lnTo>
                </a:path>
                <a:path w="1948179" h="278130">
                  <a:moveTo>
                    <a:pt x="259079" y="172720"/>
                  </a:moveTo>
                  <a:lnTo>
                    <a:pt x="265767" y="171033"/>
                  </a:lnTo>
                  <a:lnTo>
                    <a:pt x="272573" y="169703"/>
                  </a:lnTo>
                  <a:lnTo>
                    <a:pt x="279618" y="168612"/>
                  </a:lnTo>
                  <a:lnTo>
                    <a:pt x="287020" y="167639"/>
                  </a:lnTo>
                </a:path>
                <a:path w="1948179" h="278130">
                  <a:moveTo>
                    <a:pt x="314960" y="163829"/>
                  </a:moveTo>
                  <a:lnTo>
                    <a:pt x="322361" y="162679"/>
                  </a:lnTo>
                  <a:lnTo>
                    <a:pt x="329406" y="161289"/>
                  </a:lnTo>
                  <a:lnTo>
                    <a:pt x="336212" y="159900"/>
                  </a:lnTo>
                  <a:lnTo>
                    <a:pt x="342900" y="158750"/>
                  </a:lnTo>
                </a:path>
                <a:path w="1948179" h="278130">
                  <a:moveTo>
                    <a:pt x="370839" y="154939"/>
                  </a:moveTo>
                  <a:lnTo>
                    <a:pt x="378261" y="153987"/>
                  </a:lnTo>
                  <a:lnTo>
                    <a:pt x="385445" y="153035"/>
                  </a:lnTo>
                  <a:lnTo>
                    <a:pt x="392628" y="152082"/>
                  </a:lnTo>
                  <a:lnTo>
                    <a:pt x="400050" y="151129"/>
                  </a:lnTo>
                </a:path>
                <a:path w="1948179" h="278130">
                  <a:moveTo>
                    <a:pt x="427989" y="147320"/>
                  </a:moveTo>
                  <a:lnTo>
                    <a:pt x="434855" y="146565"/>
                  </a:lnTo>
                  <a:lnTo>
                    <a:pt x="441959" y="146050"/>
                  </a:lnTo>
                  <a:lnTo>
                    <a:pt x="449064" y="145534"/>
                  </a:lnTo>
                  <a:lnTo>
                    <a:pt x="455929" y="144779"/>
                  </a:lnTo>
                </a:path>
                <a:path w="1948179" h="278130">
                  <a:moveTo>
                    <a:pt x="483870" y="140970"/>
                  </a:moveTo>
                  <a:lnTo>
                    <a:pt x="491291" y="140751"/>
                  </a:lnTo>
                  <a:lnTo>
                    <a:pt x="498475" y="140176"/>
                  </a:lnTo>
                  <a:lnTo>
                    <a:pt x="505658" y="139362"/>
                  </a:lnTo>
                  <a:lnTo>
                    <a:pt x="513079" y="138429"/>
                  </a:lnTo>
                </a:path>
                <a:path w="1948179" h="278130">
                  <a:moveTo>
                    <a:pt x="541020" y="137160"/>
                  </a:moveTo>
                  <a:lnTo>
                    <a:pt x="547885" y="136227"/>
                  </a:lnTo>
                  <a:lnTo>
                    <a:pt x="554989" y="135413"/>
                  </a:lnTo>
                  <a:lnTo>
                    <a:pt x="562094" y="134838"/>
                  </a:lnTo>
                  <a:lnTo>
                    <a:pt x="568960" y="134620"/>
                  </a:lnTo>
                </a:path>
                <a:path w="1948179" h="278130">
                  <a:moveTo>
                    <a:pt x="598170" y="132079"/>
                  </a:moveTo>
                  <a:lnTo>
                    <a:pt x="605035" y="132060"/>
                  </a:lnTo>
                  <a:lnTo>
                    <a:pt x="612139" y="131921"/>
                  </a:lnTo>
                  <a:lnTo>
                    <a:pt x="619244" y="131544"/>
                  </a:lnTo>
                  <a:lnTo>
                    <a:pt x="626110" y="130810"/>
                  </a:lnTo>
                </a:path>
                <a:path w="1948179" h="278130">
                  <a:moveTo>
                    <a:pt x="654050" y="129539"/>
                  </a:moveTo>
                  <a:lnTo>
                    <a:pt x="661471" y="129341"/>
                  </a:lnTo>
                  <a:lnTo>
                    <a:pt x="668655" y="128904"/>
                  </a:lnTo>
                  <a:lnTo>
                    <a:pt x="675838" y="128468"/>
                  </a:lnTo>
                  <a:lnTo>
                    <a:pt x="683260" y="128270"/>
                  </a:lnTo>
                </a:path>
                <a:path w="1948179" h="278130">
                  <a:moveTo>
                    <a:pt x="711200" y="127000"/>
                  </a:moveTo>
                  <a:lnTo>
                    <a:pt x="718065" y="126980"/>
                  </a:lnTo>
                  <a:lnTo>
                    <a:pt x="725169" y="126841"/>
                  </a:lnTo>
                  <a:lnTo>
                    <a:pt x="732274" y="126464"/>
                  </a:lnTo>
                  <a:lnTo>
                    <a:pt x="739139" y="125729"/>
                  </a:lnTo>
                </a:path>
                <a:path w="1948179" h="278130">
                  <a:moveTo>
                    <a:pt x="768350" y="124460"/>
                  </a:moveTo>
                  <a:lnTo>
                    <a:pt x="769620" y="124460"/>
                  </a:lnTo>
                  <a:lnTo>
                    <a:pt x="772160" y="124460"/>
                  </a:lnTo>
                  <a:lnTo>
                    <a:pt x="773429" y="124460"/>
                  </a:lnTo>
                  <a:lnTo>
                    <a:pt x="796289" y="124460"/>
                  </a:lnTo>
                </a:path>
                <a:path w="1948179" h="278130">
                  <a:moveTo>
                    <a:pt x="825500" y="124460"/>
                  </a:moveTo>
                  <a:lnTo>
                    <a:pt x="853439" y="124460"/>
                  </a:lnTo>
                </a:path>
                <a:path w="1948179" h="278130">
                  <a:moveTo>
                    <a:pt x="881379" y="124460"/>
                  </a:moveTo>
                  <a:lnTo>
                    <a:pt x="910589" y="124460"/>
                  </a:lnTo>
                </a:path>
                <a:path w="1948179" h="278130">
                  <a:moveTo>
                    <a:pt x="938529" y="124460"/>
                  </a:moveTo>
                  <a:lnTo>
                    <a:pt x="967740" y="124460"/>
                  </a:lnTo>
                </a:path>
                <a:path w="1948179" h="278130">
                  <a:moveTo>
                    <a:pt x="995679" y="124460"/>
                  </a:moveTo>
                  <a:lnTo>
                    <a:pt x="1023620" y="124460"/>
                  </a:lnTo>
                </a:path>
                <a:path w="1948179" h="278130">
                  <a:moveTo>
                    <a:pt x="1052829" y="124460"/>
                  </a:moveTo>
                  <a:lnTo>
                    <a:pt x="1080770" y="124460"/>
                  </a:lnTo>
                </a:path>
                <a:path w="1948179" h="278130">
                  <a:moveTo>
                    <a:pt x="1109979" y="124460"/>
                  </a:moveTo>
                  <a:lnTo>
                    <a:pt x="1116845" y="124479"/>
                  </a:lnTo>
                  <a:lnTo>
                    <a:pt x="1123950" y="124618"/>
                  </a:lnTo>
                  <a:lnTo>
                    <a:pt x="1131054" y="124995"/>
                  </a:lnTo>
                  <a:lnTo>
                    <a:pt x="1137920" y="125729"/>
                  </a:lnTo>
                </a:path>
                <a:path w="1948179" h="278130">
                  <a:moveTo>
                    <a:pt x="1165859" y="125729"/>
                  </a:moveTo>
                  <a:lnTo>
                    <a:pt x="1173281" y="125749"/>
                  </a:lnTo>
                  <a:lnTo>
                    <a:pt x="1180464" y="125888"/>
                  </a:lnTo>
                  <a:lnTo>
                    <a:pt x="1187648" y="126265"/>
                  </a:lnTo>
                  <a:lnTo>
                    <a:pt x="1195070" y="127000"/>
                  </a:lnTo>
                </a:path>
                <a:path w="1948179" h="278130">
                  <a:moveTo>
                    <a:pt x="1223009" y="127000"/>
                  </a:moveTo>
                  <a:lnTo>
                    <a:pt x="1230431" y="127734"/>
                  </a:lnTo>
                  <a:lnTo>
                    <a:pt x="1237614" y="128111"/>
                  </a:lnTo>
                  <a:lnTo>
                    <a:pt x="1244798" y="128250"/>
                  </a:lnTo>
                  <a:lnTo>
                    <a:pt x="1252220" y="128270"/>
                  </a:lnTo>
                </a:path>
                <a:path w="1948179" h="278130">
                  <a:moveTo>
                    <a:pt x="1280159" y="129539"/>
                  </a:moveTo>
                  <a:lnTo>
                    <a:pt x="1287025" y="130294"/>
                  </a:lnTo>
                  <a:lnTo>
                    <a:pt x="1294129" y="130809"/>
                  </a:lnTo>
                  <a:lnTo>
                    <a:pt x="1301234" y="131325"/>
                  </a:lnTo>
                  <a:lnTo>
                    <a:pt x="1308100" y="132079"/>
                  </a:lnTo>
                </a:path>
                <a:path w="1948179" h="278130">
                  <a:moveTo>
                    <a:pt x="1336040" y="133350"/>
                  </a:moveTo>
                  <a:lnTo>
                    <a:pt x="1343461" y="134104"/>
                  </a:lnTo>
                  <a:lnTo>
                    <a:pt x="1350645" y="134619"/>
                  </a:lnTo>
                  <a:lnTo>
                    <a:pt x="1357828" y="135135"/>
                  </a:lnTo>
                  <a:lnTo>
                    <a:pt x="1365250" y="135889"/>
                  </a:lnTo>
                </a:path>
                <a:path w="1948179" h="278130">
                  <a:moveTo>
                    <a:pt x="1393190" y="138429"/>
                  </a:moveTo>
                  <a:lnTo>
                    <a:pt x="1400611" y="138648"/>
                  </a:lnTo>
                  <a:lnTo>
                    <a:pt x="1407795" y="139223"/>
                  </a:lnTo>
                  <a:lnTo>
                    <a:pt x="1414978" y="140037"/>
                  </a:lnTo>
                  <a:lnTo>
                    <a:pt x="1422400" y="140970"/>
                  </a:lnTo>
                </a:path>
                <a:path w="1948179" h="278130">
                  <a:moveTo>
                    <a:pt x="1450340" y="143510"/>
                  </a:moveTo>
                  <a:lnTo>
                    <a:pt x="1457205" y="143728"/>
                  </a:lnTo>
                  <a:lnTo>
                    <a:pt x="1464310" y="144303"/>
                  </a:lnTo>
                  <a:lnTo>
                    <a:pt x="1471414" y="145117"/>
                  </a:lnTo>
                  <a:lnTo>
                    <a:pt x="1478279" y="146050"/>
                  </a:lnTo>
                </a:path>
                <a:path w="1948179" h="278130">
                  <a:moveTo>
                    <a:pt x="1507490" y="148589"/>
                  </a:moveTo>
                  <a:lnTo>
                    <a:pt x="1514177" y="149542"/>
                  </a:lnTo>
                  <a:lnTo>
                    <a:pt x="1520983" y="150494"/>
                  </a:lnTo>
                  <a:lnTo>
                    <a:pt x="1528028" y="151447"/>
                  </a:lnTo>
                  <a:lnTo>
                    <a:pt x="1535429" y="152400"/>
                  </a:lnTo>
                </a:path>
                <a:path w="1948179" h="278130">
                  <a:moveTo>
                    <a:pt x="1563370" y="156210"/>
                  </a:moveTo>
                  <a:lnTo>
                    <a:pt x="1570235" y="157162"/>
                  </a:lnTo>
                  <a:lnTo>
                    <a:pt x="1577340" y="158114"/>
                  </a:lnTo>
                  <a:lnTo>
                    <a:pt x="1584444" y="159067"/>
                  </a:lnTo>
                  <a:lnTo>
                    <a:pt x="1591309" y="160020"/>
                  </a:lnTo>
                </a:path>
                <a:path w="1948179" h="278130">
                  <a:moveTo>
                    <a:pt x="1619250" y="165100"/>
                  </a:moveTo>
                  <a:lnTo>
                    <a:pt x="1626115" y="166072"/>
                  </a:lnTo>
                  <a:lnTo>
                    <a:pt x="1633220" y="167163"/>
                  </a:lnTo>
                  <a:lnTo>
                    <a:pt x="1640324" y="168493"/>
                  </a:lnTo>
                  <a:lnTo>
                    <a:pt x="1647190" y="170179"/>
                  </a:lnTo>
                </a:path>
                <a:path w="1948179" h="278130">
                  <a:moveTo>
                    <a:pt x="1675129" y="175260"/>
                  </a:moveTo>
                  <a:lnTo>
                    <a:pt x="1682531" y="176212"/>
                  </a:lnTo>
                  <a:lnTo>
                    <a:pt x="1689576" y="177164"/>
                  </a:lnTo>
                  <a:lnTo>
                    <a:pt x="1696382" y="178117"/>
                  </a:lnTo>
                  <a:lnTo>
                    <a:pt x="1703070" y="179070"/>
                  </a:lnTo>
                </a:path>
                <a:path w="1948179" h="278130">
                  <a:moveTo>
                    <a:pt x="1731009" y="184150"/>
                  </a:moveTo>
                  <a:lnTo>
                    <a:pt x="1736090" y="185420"/>
                  </a:lnTo>
                  <a:lnTo>
                    <a:pt x="1742440" y="186689"/>
                  </a:lnTo>
                  <a:lnTo>
                    <a:pt x="1747520" y="186689"/>
                  </a:lnTo>
                  <a:lnTo>
                    <a:pt x="1751329" y="187960"/>
                  </a:lnTo>
                  <a:lnTo>
                    <a:pt x="1755140" y="189229"/>
                  </a:lnTo>
                  <a:lnTo>
                    <a:pt x="1758950" y="189229"/>
                  </a:lnTo>
                </a:path>
                <a:path w="1948179" h="278130">
                  <a:moveTo>
                    <a:pt x="1786890" y="196850"/>
                  </a:moveTo>
                  <a:lnTo>
                    <a:pt x="1793755" y="198020"/>
                  </a:lnTo>
                  <a:lnTo>
                    <a:pt x="1800860" y="199548"/>
                  </a:lnTo>
                  <a:lnTo>
                    <a:pt x="1807964" y="201314"/>
                  </a:lnTo>
                  <a:lnTo>
                    <a:pt x="1814829" y="203200"/>
                  </a:lnTo>
                </a:path>
                <a:path w="1948179" h="278130">
                  <a:moveTo>
                    <a:pt x="1841500" y="210820"/>
                  </a:moveTo>
                  <a:lnTo>
                    <a:pt x="1848703" y="213479"/>
                  </a:lnTo>
                  <a:lnTo>
                    <a:pt x="1855311" y="215900"/>
                  </a:lnTo>
                  <a:lnTo>
                    <a:pt x="1861681" y="218320"/>
                  </a:lnTo>
                  <a:lnTo>
                    <a:pt x="1868170" y="220979"/>
                  </a:lnTo>
                </a:path>
                <a:path w="1948179" h="278130">
                  <a:moveTo>
                    <a:pt x="1894840" y="233679"/>
                  </a:moveTo>
                  <a:lnTo>
                    <a:pt x="1902202" y="236537"/>
                  </a:lnTo>
                  <a:lnTo>
                    <a:pt x="1908968" y="239395"/>
                  </a:lnTo>
                  <a:lnTo>
                    <a:pt x="1915021" y="242252"/>
                  </a:lnTo>
                  <a:lnTo>
                    <a:pt x="1920240" y="245110"/>
                  </a:lnTo>
                </a:path>
                <a:path w="1948179" h="278130">
                  <a:moveTo>
                    <a:pt x="1940559" y="265429"/>
                  </a:moveTo>
                  <a:lnTo>
                    <a:pt x="1941829" y="269239"/>
                  </a:lnTo>
                  <a:lnTo>
                    <a:pt x="1943100" y="273050"/>
                  </a:lnTo>
                  <a:lnTo>
                    <a:pt x="1944370" y="278129"/>
                  </a:lnTo>
                </a:path>
              </a:pathLst>
            </a:custGeom>
            <a:ln w="28393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90540" y="2246630"/>
              <a:ext cx="1949450" cy="330200"/>
            </a:xfrm>
            <a:custGeom>
              <a:avLst/>
              <a:gdLst/>
              <a:ahLst/>
              <a:cxnLst/>
              <a:rect l="l" t="t" r="r" b="b"/>
              <a:pathLst>
                <a:path w="1949450" h="330200">
                  <a:moveTo>
                    <a:pt x="0" y="8890"/>
                  </a:moveTo>
                  <a:lnTo>
                    <a:pt x="1250" y="22602"/>
                  </a:lnTo>
                  <a:lnTo>
                    <a:pt x="1352" y="71913"/>
                  </a:lnTo>
                  <a:lnTo>
                    <a:pt x="881" y="118268"/>
                  </a:lnTo>
                  <a:lnTo>
                    <a:pt x="210" y="154892"/>
                  </a:lnTo>
                  <a:lnTo>
                    <a:pt x="108" y="166543"/>
                  </a:lnTo>
                  <a:lnTo>
                    <a:pt x="14108" y="188932"/>
                  </a:lnTo>
                  <a:lnTo>
                    <a:pt x="25241" y="200183"/>
                  </a:lnTo>
                  <a:lnTo>
                    <a:pt x="35182" y="206910"/>
                  </a:lnTo>
                  <a:lnTo>
                    <a:pt x="45720" y="215900"/>
                  </a:lnTo>
                  <a:lnTo>
                    <a:pt x="91785" y="234950"/>
                  </a:lnTo>
                  <a:lnTo>
                    <a:pt x="135351" y="250037"/>
                  </a:lnTo>
                  <a:lnTo>
                    <a:pt x="178490" y="262077"/>
                  </a:lnTo>
                  <a:lnTo>
                    <a:pt x="223276" y="271983"/>
                  </a:lnTo>
                  <a:lnTo>
                    <a:pt x="326231" y="290281"/>
                  </a:lnTo>
                  <a:lnTo>
                    <a:pt x="378539" y="298271"/>
                  </a:lnTo>
                  <a:lnTo>
                    <a:pt x="429299" y="304802"/>
                  </a:lnTo>
                  <a:lnTo>
                    <a:pt x="479107" y="310038"/>
                  </a:lnTo>
                  <a:lnTo>
                    <a:pt x="528558" y="314143"/>
                  </a:lnTo>
                  <a:lnTo>
                    <a:pt x="578246" y="317281"/>
                  </a:lnTo>
                  <a:lnTo>
                    <a:pt x="628769" y="319615"/>
                  </a:lnTo>
                  <a:lnTo>
                    <a:pt x="680720" y="321310"/>
                  </a:lnTo>
                  <a:lnTo>
                    <a:pt x="748087" y="324452"/>
                  </a:lnTo>
                  <a:lnTo>
                    <a:pt x="806747" y="326449"/>
                  </a:lnTo>
                  <a:lnTo>
                    <a:pt x="858710" y="327583"/>
                  </a:lnTo>
                  <a:lnTo>
                    <a:pt x="1039775" y="329140"/>
                  </a:lnTo>
                  <a:lnTo>
                    <a:pt x="1088389" y="330200"/>
                  </a:lnTo>
                  <a:lnTo>
                    <a:pt x="1243052" y="325578"/>
                  </a:lnTo>
                  <a:lnTo>
                    <a:pt x="1290637" y="323373"/>
                  </a:lnTo>
                  <a:lnTo>
                    <a:pt x="1337627" y="320513"/>
                  </a:lnTo>
                  <a:lnTo>
                    <a:pt x="1384855" y="316805"/>
                  </a:lnTo>
                  <a:lnTo>
                    <a:pt x="1433155" y="312055"/>
                  </a:lnTo>
                  <a:lnTo>
                    <a:pt x="1483360" y="306070"/>
                  </a:lnTo>
                  <a:lnTo>
                    <a:pt x="1544696" y="300208"/>
                  </a:lnTo>
                  <a:lnTo>
                    <a:pt x="1597283" y="293887"/>
                  </a:lnTo>
                  <a:lnTo>
                    <a:pt x="1644014" y="286861"/>
                  </a:lnTo>
                  <a:lnTo>
                    <a:pt x="1687782" y="278882"/>
                  </a:lnTo>
                  <a:lnTo>
                    <a:pt x="1731480" y="269704"/>
                  </a:lnTo>
                  <a:lnTo>
                    <a:pt x="1814512" y="250547"/>
                  </a:lnTo>
                  <a:lnTo>
                    <a:pt x="1876583" y="230147"/>
                  </a:lnTo>
                  <a:lnTo>
                    <a:pt x="1949450" y="180340"/>
                  </a:lnTo>
                  <a:lnTo>
                    <a:pt x="1949092" y="167640"/>
                  </a:lnTo>
                  <a:lnTo>
                    <a:pt x="1126489" y="167640"/>
                  </a:lnTo>
                  <a:lnTo>
                    <a:pt x="773430" y="166370"/>
                  </a:lnTo>
                  <a:lnTo>
                    <a:pt x="720525" y="163095"/>
                  </a:lnTo>
                  <a:lnTo>
                    <a:pt x="562515" y="154892"/>
                  </a:lnTo>
                  <a:lnTo>
                    <a:pt x="508199" y="150700"/>
                  </a:lnTo>
                  <a:lnTo>
                    <a:pt x="452120" y="144780"/>
                  </a:lnTo>
                  <a:lnTo>
                    <a:pt x="401482" y="140228"/>
                  </a:lnTo>
                  <a:lnTo>
                    <a:pt x="351515" y="133360"/>
                  </a:lnTo>
                  <a:lnTo>
                    <a:pt x="252618" y="116819"/>
                  </a:lnTo>
                  <a:lnTo>
                    <a:pt x="203200" y="109220"/>
                  </a:lnTo>
                  <a:lnTo>
                    <a:pt x="30480" y="49530"/>
                  </a:lnTo>
                  <a:lnTo>
                    <a:pt x="23217" y="41215"/>
                  </a:lnTo>
                  <a:lnTo>
                    <a:pt x="16192" y="34448"/>
                  </a:lnTo>
                  <a:lnTo>
                    <a:pt x="8691" y="25062"/>
                  </a:lnTo>
                  <a:lnTo>
                    <a:pt x="0" y="8890"/>
                  </a:lnTo>
                  <a:close/>
                </a:path>
                <a:path w="1949450" h="330200">
                  <a:moveTo>
                    <a:pt x="1944369" y="0"/>
                  </a:moveTo>
                  <a:lnTo>
                    <a:pt x="1940044" y="10556"/>
                  </a:lnTo>
                  <a:lnTo>
                    <a:pt x="1936432" y="20637"/>
                  </a:lnTo>
                  <a:lnTo>
                    <a:pt x="1930439" y="32146"/>
                  </a:lnTo>
                  <a:lnTo>
                    <a:pt x="1894482" y="61059"/>
                  </a:lnTo>
                  <a:lnTo>
                    <a:pt x="1843603" y="81101"/>
                  </a:lnTo>
                  <a:lnTo>
                    <a:pt x="1769762" y="100806"/>
                  </a:lnTo>
                  <a:lnTo>
                    <a:pt x="1725224" y="110066"/>
                  </a:lnTo>
                  <a:lnTo>
                    <a:pt x="1680051" y="118268"/>
                  </a:lnTo>
                  <a:lnTo>
                    <a:pt x="1633078" y="125730"/>
                  </a:lnTo>
                  <a:lnTo>
                    <a:pt x="1583143" y="132767"/>
                  </a:lnTo>
                  <a:lnTo>
                    <a:pt x="1529080" y="139700"/>
                  </a:lnTo>
                  <a:lnTo>
                    <a:pt x="1378592" y="153228"/>
                  </a:lnTo>
                  <a:lnTo>
                    <a:pt x="1279656" y="161255"/>
                  </a:lnTo>
                  <a:lnTo>
                    <a:pt x="1229578" y="164345"/>
                  </a:lnTo>
                  <a:lnTo>
                    <a:pt x="1178636" y="166543"/>
                  </a:lnTo>
                  <a:lnTo>
                    <a:pt x="1126489" y="167640"/>
                  </a:lnTo>
                  <a:lnTo>
                    <a:pt x="1949092" y="167640"/>
                  </a:lnTo>
                  <a:lnTo>
                    <a:pt x="1944369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90540" y="902970"/>
              <a:ext cx="2540" cy="2110740"/>
            </a:xfrm>
            <a:custGeom>
              <a:avLst/>
              <a:gdLst/>
              <a:ahLst/>
              <a:cxnLst/>
              <a:rect l="l" t="t" r="r" b="b"/>
              <a:pathLst>
                <a:path w="2539" h="2110740">
                  <a:moveTo>
                    <a:pt x="0" y="2110740"/>
                  </a:moveTo>
                  <a:lnTo>
                    <a:pt x="2539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90540" y="741680"/>
              <a:ext cx="1944370" cy="323850"/>
            </a:xfrm>
            <a:custGeom>
              <a:avLst/>
              <a:gdLst/>
              <a:ahLst/>
              <a:cxnLst/>
              <a:rect l="l" t="t" r="r" b="b"/>
              <a:pathLst>
                <a:path w="1944370" h="323850">
                  <a:moveTo>
                    <a:pt x="972819" y="0"/>
                  </a:moveTo>
                  <a:lnTo>
                    <a:pt x="894992" y="469"/>
                  </a:lnTo>
                  <a:lnTo>
                    <a:pt x="819117" y="1858"/>
                  </a:lnTo>
                  <a:lnTo>
                    <a:pt x="745382" y="4135"/>
                  </a:lnTo>
                  <a:lnTo>
                    <a:pt x="673978" y="7269"/>
                  </a:lnTo>
                  <a:lnTo>
                    <a:pt x="605093" y="11227"/>
                  </a:lnTo>
                  <a:lnTo>
                    <a:pt x="538916" y="15980"/>
                  </a:lnTo>
                  <a:lnTo>
                    <a:pt x="475638" y="21495"/>
                  </a:lnTo>
                  <a:lnTo>
                    <a:pt x="415447" y="27742"/>
                  </a:lnTo>
                  <a:lnTo>
                    <a:pt x="358532" y="34689"/>
                  </a:lnTo>
                  <a:lnTo>
                    <a:pt x="305083" y="42305"/>
                  </a:lnTo>
                  <a:lnTo>
                    <a:pt x="255289" y="50559"/>
                  </a:lnTo>
                  <a:lnTo>
                    <a:pt x="209338" y="59419"/>
                  </a:lnTo>
                  <a:lnTo>
                    <a:pt x="167422" y="68854"/>
                  </a:lnTo>
                  <a:lnTo>
                    <a:pt x="129728" y="78834"/>
                  </a:lnTo>
                  <a:lnTo>
                    <a:pt x="67764" y="100298"/>
                  </a:lnTo>
                  <a:lnTo>
                    <a:pt x="24963" y="123563"/>
                  </a:lnTo>
                  <a:lnTo>
                    <a:pt x="0" y="161290"/>
                  </a:lnTo>
                  <a:lnTo>
                    <a:pt x="2836" y="174209"/>
                  </a:lnTo>
                  <a:lnTo>
                    <a:pt x="43874" y="210978"/>
                  </a:lnTo>
                  <a:lnTo>
                    <a:pt x="96445" y="233505"/>
                  </a:lnTo>
                  <a:lnTo>
                    <a:pt x="167422" y="254137"/>
                  </a:lnTo>
                  <a:lnTo>
                    <a:pt x="209338" y="263660"/>
                  </a:lnTo>
                  <a:lnTo>
                    <a:pt x="255289" y="272610"/>
                  </a:lnTo>
                  <a:lnTo>
                    <a:pt x="305083" y="280954"/>
                  </a:lnTo>
                  <a:lnTo>
                    <a:pt x="358532" y="288660"/>
                  </a:lnTo>
                  <a:lnTo>
                    <a:pt x="415447" y="295694"/>
                  </a:lnTo>
                  <a:lnTo>
                    <a:pt x="475638" y="302024"/>
                  </a:lnTo>
                  <a:lnTo>
                    <a:pt x="538916" y="307617"/>
                  </a:lnTo>
                  <a:lnTo>
                    <a:pt x="605093" y="312440"/>
                  </a:lnTo>
                  <a:lnTo>
                    <a:pt x="673978" y="316460"/>
                  </a:lnTo>
                  <a:lnTo>
                    <a:pt x="745382" y="319643"/>
                  </a:lnTo>
                  <a:lnTo>
                    <a:pt x="819117" y="321958"/>
                  </a:lnTo>
                  <a:lnTo>
                    <a:pt x="894992" y="323371"/>
                  </a:lnTo>
                  <a:lnTo>
                    <a:pt x="972819" y="323850"/>
                  </a:lnTo>
                  <a:lnTo>
                    <a:pt x="1050474" y="323371"/>
                  </a:lnTo>
                  <a:lnTo>
                    <a:pt x="1126193" y="321958"/>
                  </a:lnTo>
                  <a:lnTo>
                    <a:pt x="1199787" y="319643"/>
                  </a:lnTo>
                  <a:lnTo>
                    <a:pt x="1271065" y="316460"/>
                  </a:lnTo>
                  <a:lnTo>
                    <a:pt x="1339838" y="312440"/>
                  </a:lnTo>
                  <a:lnTo>
                    <a:pt x="1405915" y="307617"/>
                  </a:lnTo>
                  <a:lnTo>
                    <a:pt x="1469107" y="302024"/>
                  </a:lnTo>
                  <a:lnTo>
                    <a:pt x="1529223" y="295694"/>
                  </a:lnTo>
                  <a:lnTo>
                    <a:pt x="1586074" y="288660"/>
                  </a:lnTo>
                  <a:lnTo>
                    <a:pt x="1639469" y="280954"/>
                  </a:lnTo>
                  <a:lnTo>
                    <a:pt x="1689218" y="272610"/>
                  </a:lnTo>
                  <a:lnTo>
                    <a:pt x="1735131" y="263660"/>
                  </a:lnTo>
                  <a:lnTo>
                    <a:pt x="1777017" y="254137"/>
                  </a:lnTo>
                  <a:lnTo>
                    <a:pt x="1814688" y="244075"/>
                  </a:lnTo>
                  <a:lnTo>
                    <a:pt x="1876622" y="222462"/>
                  </a:lnTo>
                  <a:lnTo>
                    <a:pt x="1919410" y="199086"/>
                  </a:lnTo>
                  <a:lnTo>
                    <a:pt x="1944369" y="161290"/>
                  </a:lnTo>
                  <a:lnTo>
                    <a:pt x="1941533" y="148379"/>
                  </a:lnTo>
                  <a:lnTo>
                    <a:pt x="1900504" y="111722"/>
                  </a:lnTo>
                  <a:lnTo>
                    <a:pt x="1847953" y="89325"/>
                  </a:lnTo>
                  <a:lnTo>
                    <a:pt x="1777017" y="68854"/>
                  </a:lnTo>
                  <a:lnTo>
                    <a:pt x="1735131" y="59419"/>
                  </a:lnTo>
                  <a:lnTo>
                    <a:pt x="1689218" y="50559"/>
                  </a:lnTo>
                  <a:lnTo>
                    <a:pt x="1639469" y="42305"/>
                  </a:lnTo>
                  <a:lnTo>
                    <a:pt x="1586074" y="34689"/>
                  </a:lnTo>
                  <a:lnTo>
                    <a:pt x="1529223" y="27742"/>
                  </a:lnTo>
                  <a:lnTo>
                    <a:pt x="1469107" y="21495"/>
                  </a:lnTo>
                  <a:lnTo>
                    <a:pt x="1405915" y="15980"/>
                  </a:lnTo>
                  <a:lnTo>
                    <a:pt x="1339838" y="11227"/>
                  </a:lnTo>
                  <a:lnTo>
                    <a:pt x="1271065" y="7269"/>
                  </a:lnTo>
                  <a:lnTo>
                    <a:pt x="1199787" y="4135"/>
                  </a:lnTo>
                  <a:lnTo>
                    <a:pt x="1126193" y="1858"/>
                  </a:lnTo>
                  <a:lnTo>
                    <a:pt x="1050474" y="469"/>
                  </a:lnTo>
                  <a:lnTo>
                    <a:pt x="972819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90540" y="741680"/>
              <a:ext cx="1944370" cy="323850"/>
            </a:xfrm>
            <a:custGeom>
              <a:avLst/>
              <a:gdLst/>
              <a:ahLst/>
              <a:cxnLst/>
              <a:rect l="l" t="t" r="r" b="b"/>
              <a:pathLst>
                <a:path w="1944370" h="323850">
                  <a:moveTo>
                    <a:pt x="972819" y="0"/>
                  </a:moveTo>
                  <a:lnTo>
                    <a:pt x="1050474" y="469"/>
                  </a:lnTo>
                  <a:lnTo>
                    <a:pt x="1126193" y="1858"/>
                  </a:lnTo>
                  <a:lnTo>
                    <a:pt x="1199787" y="4135"/>
                  </a:lnTo>
                  <a:lnTo>
                    <a:pt x="1271065" y="7269"/>
                  </a:lnTo>
                  <a:lnTo>
                    <a:pt x="1339838" y="11227"/>
                  </a:lnTo>
                  <a:lnTo>
                    <a:pt x="1405915" y="15980"/>
                  </a:lnTo>
                  <a:lnTo>
                    <a:pt x="1469107" y="21495"/>
                  </a:lnTo>
                  <a:lnTo>
                    <a:pt x="1529223" y="27742"/>
                  </a:lnTo>
                  <a:lnTo>
                    <a:pt x="1586074" y="34689"/>
                  </a:lnTo>
                  <a:lnTo>
                    <a:pt x="1639469" y="42305"/>
                  </a:lnTo>
                  <a:lnTo>
                    <a:pt x="1689218" y="50559"/>
                  </a:lnTo>
                  <a:lnTo>
                    <a:pt x="1735131" y="59419"/>
                  </a:lnTo>
                  <a:lnTo>
                    <a:pt x="1777017" y="68854"/>
                  </a:lnTo>
                  <a:lnTo>
                    <a:pt x="1814688" y="78834"/>
                  </a:lnTo>
                  <a:lnTo>
                    <a:pt x="1876622" y="100298"/>
                  </a:lnTo>
                  <a:lnTo>
                    <a:pt x="1919410" y="123563"/>
                  </a:lnTo>
                  <a:lnTo>
                    <a:pt x="1944369" y="161290"/>
                  </a:lnTo>
                  <a:lnTo>
                    <a:pt x="1941533" y="174209"/>
                  </a:lnTo>
                  <a:lnTo>
                    <a:pt x="1900504" y="210978"/>
                  </a:lnTo>
                  <a:lnTo>
                    <a:pt x="1847953" y="233505"/>
                  </a:lnTo>
                  <a:lnTo>
                    <a:pt x="1777017" y="254137"/>
                  </a:lnTo>
                  <a:lnTo>
                    <a:pt x="1735131" y="263660"/>
                  </a:lnTo>
                  <a:lnTo>
                    <a:pt x="1689218" y="272610"/>
                  </a:lnTo>
                  <a:lnTo>
                    <a:pt x="1639469" y="280954"/>
                  </a:lnTo>
                  <a:lnTo>
                    <a:pt x="1586074" y="288660"/>
                  </a:lnTo>
                  <a:lnTo>
                    <a:pt x="1529223" y="295694"/>
                  </a:lnTo>
                  <a:lnTo>
                    <a:pt x="1469107" y="302024"/>
                  </a:lnTo>
                  <a:lnTo>
                    <a:pt x="1405915" y="307617"/>
                  </a:lnTo>
                  <a:lnTo>
                    <a:pt x="1339838" y="312440"/>
                  </a:lnTo>
                  <a:lnTo>
                    <a:pt x="1271065" y="316460"/>
                  </a:lnTo>
                  <a:lnTo>
                    <a:pt x="1199787" y="319643"/>
                  </a:lnTo>
                  <a:lnTo>
                    <a:pt x="1126193" y="321958"/>
                  </a:lnTo>
                  <a:lnTo>
                    <a:pt x="1050474" y="323371"/>
                  </a:lnTo>
                  <a:lnTo>
                    <a:pt x="972819" y="323850"/>
                  </a:lnTo>
                  <a:lnTo>
                    <a:pt x="894992" y="323371"/>
                  </a:lnTo>
                  <a:lnTo>
                    <a:pt x="819117" y="321958"/>
                  </a:lnTo>
                  <a:lnTo>
                    <a:pt x="745382" y="319643"/>
                  </a:lnTo>
                  <a:lnTo>
                    <a:pt x="673978" y="316460"/>
                  </a:lnTo>
                  <a:lnTo>
                    <a:pt x="605093" y="312440"/>
                  </a:lnTo>
                  <a:lnTo>
                    <a:pt x="538916" y="307617"/>
                  </a:lnTo>
                  <a:lnTo>
                    <a:pt x="475638" y="302024"/>
                  </a:lnTo>
                  <a:lnTo>
                    <a:pt x="415447" y="295694"/>
                  </a:lnTo>
                  <a:lnTo>
                    <a:pt x="358532" y="288660"/>
                  </a:lnTo>
                  <a:lnTo>
                    <a:pt x="305083" y="280954"/>
                  </a:lnTo>
                  <a:lnTo>
                    <a:pt x="255289" y="272610"/>
                  </a:lnTo>
                  <a:lnTo>
                    <a:pt x="209338" y="263660"/>
                  </a:lnTo>
                  <a:lnTo>
                    <a:pt x="167422" y="254137"/>
                  </a:lnTo>
                  <a:lnTo>
                    <a:pt x="129728" y="244075"/>
                  </a:lnTo>
                  <a:lnTo>
                    <a:pt x="67764" y="222462"/>
                  </a:lnTo>
                  <a:lnTo>
                    <a:pt x="24963" y="199086"/>
                  </a:lnTo>
                  <a:lnTo>
                    <a:pt x="0" y="161290"/>
                  </a:lnTo>
                  <a:lnTo>
                    <a:pt x="2836" y="148379"/>
                  </a:lnTo>
                  <a:lnTo>
                    <a:pt x="43874" y="111722"/>
                  </a:lnTo>
                  <a:lnTo>
                    <a:pt x="96445" y="89325"/>
                  </a:lnTo>
                  <a:lnTo>
                    <a:pt x="167422" y="68854"/>
                  </a:lnTo>
                  <a:lnTo>
                    <a:pt x="209338" y="59419"/>
                  </a:lnTo>
                  <a:lnTo>
                    <a:pt x="255289" y="50559"/>
                  </a:lnTo>
                  <a:lnTo>
                    <a:pt x="305083" y="42305"/>
                  </a:lnTo>
                  <a:lnTo>
                    <a:pt x="358532" y="34689"/>
                  </a:lnTo>
                  <a:lnTo>
                    <a:pt x="415447" y="27742"/>
                  </a:lnTo>
                  <a:lnTo>
                    <a:pt x="475638" y="21495"/>
                  </a:lnTo>
                  <a:lnTo>
                    <a:pt x="538916" y="15980"/>
                  </a:lnTo>
                  <a:lnTo>
                    <a:pt x="605093" y="11227"/>
                  </a:lnTo>
                  <a:lnTo>
                    <a:pt x="673978" y="7269"/>
                  </a:lnTo>
                  <a:lnTo>
                    <a:pt x="745382" y="4135"/>
                  </a:lnTo>
                  <a:lnTo>
                    <a:pt x="819117" y="1858"/>
                  </a:lnTo>
                  <a:lnTo>
                    <a:pt x="894992" y="469"/>
                  </a:lnTo>
                  <a:lnTo>
                    <a:pt x="972819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85866" y="737018"/>
              <a:ext cx="1953895" cy="333375"/>
            </a:xfrm>
            <a:custGeom>
              <a:avLst/>
              <a:gdLst/>
              <a:ahLst/>
              <a:cxnLst/>
              <a:rect l="l" t="t" r="r" b="b"/>
              <a:pathLst>
                <a:path w="1953895" h="33337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1953895" h="333375">
                  <a:moveTo>
                    <a:pt x="1953704" y="328510"/>
                  </a:moveTo>
                  <a:lnTo>
                    <a:pt x="1952345" y="325208"/>
                  </a:lnTo>
                  <a:lnTo>
                    <a:pt x="1949043" y="323850"/>
                  </a:lnTo>
                  <a:lnTo>
                    <a:pt x="1945728" y="325208"/>
                  </a:lnTo>
                  <a:lnTo>
                    <a:pt x="1944370" y="328510"/>
                  </a:lnTo>
                  <a:lnTo>
                    <a:pt x="1945728" y="331825"/>
                  </a:lnTo>
                  <a:lnTo>
                    <a:pt x="1949043" y="333184"/>
                  </a:lnTo>
                  <a:lnTo>
                    <a:pt x="1952345" y="331825"/>
                  </a:lnTo>
                  <a:lnTo>
                    <a:pt x="1953704" y="3285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90540" y="2863850"/>
              <a:ext cx="1945639" cy="152400"/>
            </a:xfrm>
            <a:custGeom>
              <a:avLst/>
              <a:gdLst/>
              <a:ahLst/>
              <a:cxnLst/>
              <a:rect l="l" t="t" r="r" b="b"/>
              <a:pathLst>
                <a:path w="1945640" h="152400">
                  <a:moveTo>
                    <a:pt x="1109980" y="0"/>
                  </a:moveTo>
                  <a:lnTo>
                    <a:pt x="774700" y="0"/>
                  </a:lnTo>
                  <a:lnTo>
                    <a:pt x="677926" y="3139"/>
                  </a:lnTo>
                  <a:lnTo>
                    <a:pt x="629539" y="5452"/>
                  </a:lnTo>
                  <a:lnTo>
                    <a:pt x="581152" y="8351"/>
                  </a:lnTo>
                  <a:lnTo>
                    <a:pt x="532765" y="11906"/>
                  </a:lnTo>
                  <a:lnTo>
                    <a:pt x="484378" y="16184"/>
                  </a:lnTo>
                  <a:lnTo>
                    <a:pt x="435991" y="21255"/>
                  </a:lnTo>
                  <a:lnTo>
                    <a:pt x="387604" y="27188"/>
                  </a:lnTo>
                  <a:lnTo>
                    <a:pt x="339217" y="34049"/>
                  </a:lnTo>
                  <a:lnTo>
                    <a:pt x="290830" y="41910"/>
                  </a:lnTo>
                  <a:lnTo>
                    <a:pt x="244316" y="48835"/>
                  </a:lnTo>
                  <a:lnTo>
                    <a:pt x="197802" y="58261"/>
                  </a:lnTo>
                  <a:lnTo>
                    <a:pt x="150812" y="70306"/>
                  </a:lnTo>
                  <a:lnTo>
                    <a:pt x="102870" y="85089"/>
                  </a:lnTo>
                  <a:lnTo>
                    <a:pt x="45243" y="110331"/>
                  </a:lnTo>
                  <a:lnTo>
                    <a:pt x="0" y="149860"/>
                  </a:lnTo>
                  <a:lnTo>
                    <a:pt x="1945639" y="152400"/>
                  </a:lnTo>
                  <a:lnTo>
                    <a:pt x="1914028" y="116681"/>
                  </a:lnTo>
                  <a:lnTo>
                    <a:pt x="1859855" y="92213"/>
                  </a:lnTo>
                  <a:lnTo>
                    <a:pt x="1787663" y="70425"/>
                  </a:lnTo>
                  <a:lnTo>
                    <a:pt x="1747519" y="60960"/>
                  </a:lnTo>
                  <a:lnTo>
                    <a:pt x="1602587" y="36454"/>
                  </a:lnTo>
                  <a:lnTo>
                    <a:pt x="1553260" y="29016"/>
                  </a:lnTo>
                  <a:lnTo>
                    <a:pt x="1502410" y="22860"/>
                  </a:lnTo>
                  <a:lnTo>
                    <a:pt x="1453356" y="17502"/>
                  </a:lnTo>
                  <a:lnTo>
                    <a:pt x="1404302" y="12858"/>
                  </a:lnTo>
                  <a:lnTo>
                    <a:pt x="1355248" y="8929"/>
                  </a:lnTo>
                  <a:lnTo>
                    <a:pt x="1306194" y="5714"/>
                  </a:lnTo>
                  <a:lnTo>
                    <a:pt x="1257141" y="3214"/>
                  </a:lnTo>
                  <a:lnTo>
                    <a:pt x="1208087" y="1428"/>
                  </a:lnTo>
                  <a:lnTo>
                    <a:pt x="1159033" y="357"/>
                  </a:lnTo>
                  <a:lnTo>
                    <a:pt x="110998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90540" y="2866390"/>
              <a:ext cx="680720" cy="147320"/>
            </a:xfrm>
            <a:custGeom>
              <a:avLst/>
              <a:gdLst/>
              <a:ahLst/>
              <a:cxnLst/>
              <a:rect l="l" t="t" r="r" b="b"/>
              <a:pathLst>
                <a:path w="680720" h="147319">
                  <a:moveTo>
                    <a:pt x="0" y="147320"/>
                  </a:moveTo>
                  <a:lnTo>
                    <a:pt x="2539" y="144780"/>
                  </a:lnTo>
                  <a:lnTo>
                    <a:pt x="5080" y="142239"/>
                  </a:lnTo>
                  <a:lnTo>
                    <a:pt x="6350" y="139700"/>
                  </a:lnTo>
                </a:path>
                <a:path w="680720" h="147319">
                  <a:moveTo>
                    <a:pt x="13970" y="133350"/>
                  </a:moveTo>
                  <a:lnTo>
                    <a:pt x="15239" y="130810"/>
                  </a:lnTo>
                  <a:lnTo>
                    <a:pt x="17780" y="128270"/>
                  </a:lnTo>
                  <a:lnTo>
                    <a:pt x="20320" y="125730"/>
                  </a:lnTo>
                </a:path>
                <a:path w="680720" h="147319">
                  <a:moveTo>
                    <a:pt x="27939" y="119380"/>
                  </a:moveTo>
                  <a:lnTo>
                    <a:pt x="30480" y="118110"/>
                  </a:lnTo>
                  <a:lnTo>
                    <a:pt x="33020" y="115570"/>
                  </a:lnTo>
                  <a:lnTo>
                    <a:pt x="35560" y="114300"/>
                  </a:lnTo>
                </a:path>
                <a:path w="680720" h="147319">
                  <a:moveTo>
                    <a:pt x="44450" y="109220"/>
                  </a:moveTo>
                  <a:lnTo>
                    <a:pt x="46989" y="106680"/>
                  </a:lnTo>
                  <a:lnTo>
                    <a:pt x="49530" y="105410"/>
                  </a:lnTo>
                  <a:lnTo>
                    <a:pt x="52070" y="104139"/>
                  </a:lnTo>
                </a:path>
                <a:path w="680720" h="147319">
                  <a:moveTo>
                    <a:pt x="60960" y="99060"/>
                  </a:moveTo>
                  <a:lnTo>
                    <a:pt x="63500" y="97789"/>
                  </a:lnTo>
                  <a:lnTo>
                    <a:pt x="66039" y="96520"/>
                  </a:lnTo>
                  <a:lnTo>
                    <a:pt x="69850" y="95250"/>
                  </a:lnTo>
                </a:path>
                <a:path w="680720" h="147319">
                  <a:moveTo>
                    <a:pt x="78739" y="91439"/>
                  </a:moveTo>
                  <a:lnTo>
                    <a:pt x="81280" y="90170"/>
                  </a:lnTo>
                  <a:lnTo>
                    <a:pt x="85089" y="88900"/>
                  </a:lnTo>
                  <a:lnTo>
                    <a:pt x="87630" y="87630"/>
                  </a:lnTo>
                </a:path>
                <a:path w="680720" h="147319">
                  <a:moveTo>
                    <a:pt x="96520" y="85089"/>
                  </a:moveTo>
                  <a:lnTo>
                    <a:pt x="99060" y="83820"/>
                  </a:lnTo>
                  <a:lnTo>
                    <a:pt x="100330" y="83820"/>
                  </a:lnTo>
                  <a:lnTo>
                    <a:pt x="102870" y="82550"/>
                  </a:lnTo>
                  <a:lnTo>
                    <a:pt x="104139" y="82550"/>
                  </a:lnTo>
                  <a:lnTo>
                    <a:pt x="105410" y="82550"/>
                  </a:lnTo>
                  <a:lnTo>
                    <a:pt x="106680" y="81280"/>
                  </a:lnTo>
                </a:path>
                <a:path w="680720" h="147319">
                  <a:moveTo>
                    <a:pt x="115570" y="78739"/>
                  </a:moveTo>
                  <a:lnTo>
                    <a:pt x="118110" y="77470"/>
                  </a:lnTo>
                  <a:lnTo>
                    <a:pt x="121920" y="76200"/>
                  </a:lnTo>
                  <a:lnTo>
                    <a:pt x="124460" y="76200"/>
                  </a:lnTo>
                </a:path>
                <a:path w="680720" h="147319">
                  <a:moveTo>
                    <a:pt x="133350" y="72389"/>
                  </a:moveTo>
                  <a:lnTo>
                    <a:pt x="137160" y="72389"/>
                  </a:lnTo>
                  <a:lnTo>
                    <a:pt x="139700" y="71120"/>
                  </a:lnTo>
                  <a:lnTo>
                    <a:pt x="143510" y="69850"/>
                  </a:lnTo>
                </a:path>
                <a:path w="680720" h="147319">
                  <a:moveTo>
                    <a:pt x="152400" y="67310"/>
                  </a:moveTo>
                  <a:lnTo>
                    <a:pt x="154939" y="66039"/>
                  </a:lnTo>
                  <a:lnTo>
                    <a:pt x="158750" y="66039"/>
                  </a:lnTo>
                  <a:lnTo>
                    <a:pt x="161289" y="64770"/>
                  </a:lnTo>
                </a:path>
                <a:path w="680720" h="147319">
                  <a:moveTo>
                    <a:pt x="171450" y="62230"/>
                  </a:moveTo>
                  <a:lnTo>
                    <a:pt x="173989" y="60960"/>
                  </a:lnTo>
                  <a:lnTo>
                    <a:pt x="177800" y="60960"/>
                  </a:lnTo>
                  <a:lnTo>
                    <a:pt x="180339" y="59689"/>
                  </a:lnTo>
                </a:path>
                <a:path w="680720" h="147319">
                  <a:moveTo>
                    <a:pt x="190500" y="58420"/>
                  </a:moveTo>
                  <a:lnTo>
                    <a:pt x="193039" y="57150"/>
                  </a:lnTo>
                  <a:lnTo>
                    <a:pt x="195580" y="55880"/>
                  </a:lnTo>
                  <a:lnTo>
                    <a:pt x="199389" y="55880"/>
                  </a:lnTo>
                </a:path>
                <a:path w="680720" h="147319">
                  <a:moveTo>
                    <a:pt x="209550" y="53339"/>
                  </a:moveTo>
                  <a:lnTo>
                    <a:pt x="212089" y="53339"/>
                  </a:lnTo>
                  <a:lnTo>
                    <a:pt x="214630" y="52070"/>
                  </a:lnTo>
                  <a:lnTo>
                    <a:pt x="218439" y="50800"/>
                  </a:lnTo>
                </a:path>
                <a:path w="680720" h="147319">
                  <a:moveTo>
                    <a:pt x="227330" y="49530"/>
                  </a:moveTo>
                  <a:lnTo>
                    <a:pt x="231139" y="48260"/>
                  </a:lnTo>
                  <a:lnTo>
                    <a:pt x="233680" y="48260"/>
                  </a:lnTo>
                  <a:lnTo>
                    <a:pt x="237489" y="48260"/>
                  </a:lnTo>
                </a:path>
                <a:path w="680720" h="147319">
                  <a:moveTo>
                    <a:pt x="246380" y="45720"/>
                  </a:moveTo>
                  <a:lnTo>
                    <a:pt x="250189" y="45720"/>
                  </a:lnTo>
                  <a:lnTo>
                    <a:pt x="252730" y="44450"/>
                  </a:lnTo>
                  <a:lnTo>
                    <a:pt x="256539" y="44450"/>
                  </a:lnTo>
                </a:path>
                <a:path w="680720" h="147319">
                  <a:moveTo>
                    <a:pt x="266700" y="43180"/>
                  </a:moveTo>
                  <a:lnTo>
                    <a:pt x="269239" y="43180"/>
                  </a:lnTo>
                  <a:lnTo>
                    <a:pt x="273050" y="41910"/>
                  </a:lnTo>
                  <a:lnTo>
                    <a:pt x="275589" y="41910"/>
                  </a:lnTo>
                </a:path>
                <a:path w="680720" h="147319">
                  <a:moveTo>
                    <a:pt x="285750" y="40639"/>
                  </a:moveTo>
                  <a:lnTo>
                    <a:pt x="287020" y="40639"/>
                  </a:lnTo>
                  <a:lnTo>
                    <a:pt x="289560" y="40639"/>
                  </a:lnTo>
                  <a:lnTo>
                    <a:pt x="290830" y="39370"/>
                  </a:lnTo>
                  <a:lnTo>
                    <a:pt x="292100" y="39370"/>
                  </a:lnTo>
                  <a:lnTo>
                    <a:pt x="293370" y="39370"/>
                  </a:lnTo>
                  <a:lnTo>
                    <a:pt x="294639" y="39370"/>
                  </a:lnTo>
                </a:path>
                <a:path w="680720" h="147319">
                  <a:moveTo>
                    <a:pt x="304800" y="36830"/>
                  </a:moveTo>
                  <a:lnTo>
                    <a:pt x="307339" y="36830"/>
                  </a:lnTo>
                  <a:lnTo>
                    <a:pt x="311150" y="36830"/>
                  </a:lnTo>
                  <a:lnTo>
                    <a:pt x="313689" y="35560"/>
                  </a:lnTo>
                </a:path>
                <a:path w="680720" h="147319">
                  <a:moveTo>
                    <a:pt x="323850" y="34289"/>
                  </a:moveTo>
                  <a:lnTo>
                    <a:pt x="326389" y="34289"/>
                  </a:lnTo>
                  <a:lnTo>
                    <a:pt x="330200" y="33020"/>
                  </a:lnTo>
                  <a:lnTo>
                    <a:pt x="332739" y="33020"/>
                  </a:lnTo>
                </a:path>
                <a:path w="680720" h="147319">
                  <a:moveTo>
                    <a:pt x="342900" y="31750"/>
                  </a:moveTo>
                  <a:lnTo>
                    <a:pt x="346710" y="30480"/>
                  </a:lnTo>
                  <a:lnTo>
                    <a:pt x="349250" y="30480"/>
                  </a:lnTo>
                  <a:lnTo>
                    <a:pt x="351789" y="29210"/>
                  </a:lnTo>
                </a:path>
                <a:path w="680720" h="147319">
                  <a:moveTo>
                    <a:pt x="361950" y="27939"/>
                  </a:moveTo>
                  <a:lnTo>
                    <a:pt x="365760" y="27939"/>
                  </a:lnTo>
                  <a:lnTo>
                    <a:pt x="368300" y="26670"/>
                  </a:lnTo>
                  <a:lnTo>
                    <a:pt x="372110" y="26670"/>
                  </a:lnTo>
                </a:path>
                <a:path w="680720" h="147319">
                  <a:moveTo>
                    <a:pt x="381000" y="25400"/>
                  </a:moveTo>
                  <a:lnTo>
                    <a:pt x="384810" y="25400"/>
                  </a:lnTo>
                  <a:lnTo>
                    <a:pt x="387350" y="25400"/>
                  </a:lnTo>
                  <a:lnTo>
                    <a:pt x="391160" y="24130"/>
                  </a:lnTo>
                </a:path>
                <a:path w="680720" h="147319">
                  <a:moveTo>
                    <a:pt x="400050" y="22860"/>
                  </a:moveTo>
                  <a:lnTo>
                    <a:pt x="403860" y="22860"/>
                  </a:lnTo>
                  <a:lnTo>
                    <a:pt x="407670" y="22860"/>
                  </a:lnTo>
                  <a:lnTo>
                    <a:pt x="410210" y="21589"/>
                  </a:lnTo>
                </a:path>
                <a:path w="680720" h="147319">
                  <a:moveTo>
                    <a:pt x="419100" y="20320"/>
                  </a:moveTo>
                  <a:lnTo>
                    <a:pt x="422910" y="20320"/>
                  </a:lnTo>
                  <a:lnTo>
                    <a:pt x="426720" y="20320"/>
                  </a:lnTo>
                  <a:lnTo>
                    <a:pt x="429260" y="20320"/>
                  </a:lnTo>
                </a:path>
                <a:path w="680720" h="147319">
                  <a:moveTo>
                    <a:pt x="439420" y="17780"/>
                  </a:moveTo>
                  <a:lnTo>
                    <a:pt x="441960" y="17780"/>
                  </a:lnTo>
                  <a:lnTo>
                    <a:pt x="445770" y="17780"/>
                  </a:lnTo>
                  <a:lnTo>
                    <a:pt x="448310" y="17780"/>
                  </a:lnTo>
                </a:path>
                <a:path w="680720" h="147319">
                  <a:moveTo>
                    <a:pt x="458470" y="16510"/>
                  </a:moveTo>
                  <a:lnTo>
                    <a:pt x="461010" y="16510"/>
                  </a:lnTo>
                  <a:lnTo>
                    <a:pt x="464820" y="15239"/>
                  </a:lnTo>
                  <a:lnTo>
                    <a:pt x="467360" y="15239"/>
                  </a:lnTo>
                </a:path>
                <a:path w="680720" h="147319">
                  <a:moveTo>
                    <a:pt x="477520" y="13970"/>
                  </a:moveTo>
                  <a:lnTo>
                    <a:pt x="481330" y="13970"/>
                  </a:lnTo>
                  <a:lnTo>
                    <a:pt x="483870" y="13970"/>
                  </a:lnTo>
                  <a:lnTo>
                    <a:pt x="487680" y="12700"/>
                  </a:lnTo>
                </a:path>
                <a:path w="680720" h="147319">
                  <a:moveTo>
                    <a:pt x="496570" y="12700"/>
                  </a:moveTo>
                  <a:lnTo>
                    <a:pt x="500380" y="12700"/>
                  </a:lnTo>
                  <a:lnTo>
                    <a:pt x="502920" y="11430"/>
                  </a:lnTo>
                  <a:lnTo>
                    <a:pt x="506730" y="11430"/>
                  </a:lnTo>
                </a:path>
                <a:path w="680720" h="147319">
                  <a:moveTo>
                    <a:pt x="515620" y="10160"/>
                  </a:moveTo>
                  <a:lnTo>
                    <a:pt x="519430" y="10160"/>
                  </a:lnTo>
                  <a:lnTo>
                    <a:pt x="523239" y="10160"/>
                  </a:lnTo>
                  <a:lnTo>
                    <a:pt x="525780" y="10160"/>
                  </a:lnTo>
                </a:path>
                <a:path w="680720" h="147319">
                  <a:moveTo>
                    <a:pt x="535939" y="8889"/>
                  </a:moveTo>
                  <a:lnTo>
                    <a:pt x="538480" y="8889"/>
                  </a:lnTo>
                  <a:lnTo>
                    <a:pt x="542289" y="8889"/>
                  </a:lnTo>
                  <a:lnTo>
                    <a:pt x="544830" y="8889"/>
                  </a:lnTo>
                </a:path>
                <a:path w="680720" h="147319">
                  <a:moveTo>
                    <a:pt x="554989" y="7620"/>
                  </a:moveTo>
                  <a:lnTo>
                    <a:pt x="558800" y="7620"/>
                  </a:lnTo>
                  <a:lnTo>
                    <a:pt x="561339" y="7620"/>
                  </a:lnTo>
                  <a:lnTo>
                    <a:pt x="565150" y="7620"/>
                  </a:lnTo>
                </a:path>
                <a:path w="680720" h="147319">
                  <a:moveTo>
                    <a:pt x="574039" y="6350"/>
                  </a:moveTo>
                  <a:lnTo>
                    <a:pt x="577850" y="6350"/>
                  </a:lnTo>
                  <a:lnTo>
                    <a:pt x="580389" y="5080"/>
                  </a:lnTo>
                  <a:lnTo>
                    <a:pt x="584200" y="5080"/>
                  </a:lnTo>
                </a:path>
                <a:path w="680720" h="147319">
                  <a:moveTo>
                    <a:pt x="593089" y="5080"/>
                  </a:moveTo>
                  <a:lnTo>
                    <a:pt x="596900" y="5080"/>
                  </a:lnTo>
                  <a:lnTo>
                    <a:pt x="599439" y="5080"/>
                  </a:lnTo>
                  <a:lnTo>
                    <a:pt x="603250" y="3810"/>
                  </a:lnTo>
                </a:path>
                <a:path w="680720" h="147319">
                  <a:moveTo>
                    <a:pt x="613410" y="3810"/>
                  </a:moveTo>
                  <a:lnTo>
                    <a:pt x="615950" y="3810"/>
                  </a:lnTo>
                  <a:lnTo>
                    <a:pt x="619760" y="3810"/>
                  </a:lnTo>
                  <a:lnTo>
                    <a:pt x="622300" y="2539"/>
                  </a:lnTo>
                </a:path>
                <a:path w="680720" h="147319">
                  <a:moveTo>
                    <a:pt x="632460" y="2539"/>
                  </a:moveTo>
                  <a:lnTo>
                    <a:pt x="636270" y="2539"/>
                  </a:lnTo>
                  <a:lnTo>
                    <a:pt x="638810" y="2539"/>
                  </a:lnTo>
                  <a:lnTo>
                    <a:pt x="642620" y="2539"/>
                  </a:lnTo>
                </a:path>
                <a:path w="680720" h="147319">
                  <a:moveTo>
                    <a:pt x="651510" y="1270"/>
                  </a:moveTo>
                  <a:lnTo>
                    <a:pt x="655320" y="1270"/>
                  </a:lnTo>
                  <a:lnTo>
                    <a:pt x="657860" y="1270"/>
                  </a:lnTo>
                  <a:lnTo>
                    <a:pt x="661670" y="1270"/>
                  </a:lnTo>
                </a:path>
                <a:path w="680720" h="147319">
                  <a:moveTo>
                    <a:pt x="671830" y="1270"/>
                  </a:moveTo>
                  <a:lnTo>
                    <a:pt x="674370" y="1270"/>
                  </a:lnTo>
                  <a:lnTo>
                    <a:pt x="678180" y="1270"/>
                  </a:lnTo>
                  <a:lnTo>
                    <a:pt x="68072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81419" y="2865119"/>
              <a:ext cx="514350" cy="0"/>
            </a:xfrm>
            <a:custGeom>
              <a:avLst/>
              <a:gdLst/>
              <a:ahLst/>
              <a:cxnLst/>
              <a:rect l="l" t="t" r="r" b="b"/>
              <a:pathLst>
                <a:path w="514350">
                  <a:moveTo>
                    <a:pt x="0" y="0"/>
                  </a:moveTo>
                  <a:lnTo>
                    <a:pt x="514350" y="0"/>
                  </a:lnTo>
                </a:path>
              </a:pathLst>
            </a:custGeom>
            <a:ln w="11884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04660" y="2865119"/>
              <a:ext cx="731520" cy="151130"/>
            </a:xfrm>
            <a:custGeom>
              <a:avLst/>
              <a:gdLst/>
              <a:ahLst/>
              <a:cxnLst/>
              <a:rect l="l" t="t" r="r" b="b"/>
              <a:pathLst>
                <a:path w="731520" h="151130">
                  <a:moveTo>
                    <a:pt x="0" y="0"/>
                  </a:moveTo>
                  <a:lnTo>
                    <a:pt x="3810" y="0"/>
                  </a:lnTo>
                  <a:lnTo>
                    <a:pt x="6350" y="0"/>
                  </a:lnTo>
                  <a:lnTo>
                    <a:pt x="10160" y="1269"/>
                  </a:lnTo>
                </a:path>
                <a:path w="731520" h="151130">
                  <a:moveTo>
                    <a:pt x="19050" y="1269"/>
                  </a:moveTo>
                  <a:lnTo>
                    <a:pt x="22860" y="1269"/>
                  </a:lnTo>
                  <a:lnTo>
                    <a:pt x="25400" y="1269"/>
                  </a:lnTo>
                  <a:lnTo>
                    <a:pt x="29210" y="1269"/>
                  </a:lnTo>
                </a:path>
                <a:path w="731520" h="151130">
                  <a:moveTo>
                    <a:pt x="39370" y="2539"/>
                  </a:moveTo>
                  <a:lnTo>
                    <a:pt x="41910" y="2539"/>
                  </a:lnTo>
                  <a:lnTo>
                    <a:pt x="45720" y="2539"/>
                  </a:lnTo>
                  <a:lnTo>
                    <a:pt x="48260" y="2539"/>
                  </a:lnTo>
                </a:path>
                <a:path w="731520" h="151130">
                  <a:moveTo>
                    <a:pt x="58420" y="2539"/>
                  </a:moveTo>
                  <a:lnTo>
                    <a:pt x="62230" y="2539"/>
                  </a:lnTo>
                  <a:lnTo>
                    <a:pt x="64770" y="3809"/>
                  </a:lnTo>
                  <a:lnTo>
                    <a:pt x="68580" y="3809"/>
                  </a:lnTo>
                </a:path>
                <a:path w="731520" h="151130">
                  <a:moveTo>
                    <a:pt x="77470" y="3809"/>
                  </a:moveTo>
                  <a:lnTo>
                    <a:pt x="81280" y="3809"/>
                  </a:lnTo>
                  <a:lnTo>
                    <a:pt x="83820" y="3809"/>
                  </a:lnTo>
                  <a:lnTo>
                    <a:pt x="87630" y="3809"/>
                  </a:lnTo>
                </a:path>
                <a:path w="731520" h="151130">
                  <a:moveTo>
                    <a:pt x="97790" y="5079"/>
                  </a:moveTo>
                  <a:lnTo>
                    <a:pt x="100330" y="5079"/>
                  </a:lnTo>
                  <a:lnTo>
                    <a:pt x="104140" y="5079"/>
                  </a:lnTo>
                  <a:lnTo>
                    <a:pt x="106680" y="6350"/>
                  </a:lnTo>
                </a:path>
                <a:path w="731520" h="151130">
                  <a:moveTo>
                    <a:pt x="116840" y="6350"/>
                  </a:moveTo>
                  <a:lnTo>
                    <a:pt x="119380" y="6350"/>
                  </a:lnTo>
                  <a:lnTo>
                    <a:pt x="123190" y="6350"/>
                  </a:lnTo>
                  <a:lnTo>
                    <a:pt x="125730" y="6350"/>
                  </a:lnTo>
                </a:path>
                <a:path w="731520" h="151130">
                  <a:moveTo>
                    <a:pt x="135890" y="7619"/>
                  </a:moveTo>
                  <a:lnTo>
                    <a:pt x="138430" y="7619"/>
                  </a:lnTo>
                  <a:lnTo>
                    <a:pt x="142240" y="7619"/>
                  </a:lnTo>
                  <a:lnTo>
                    <a:pt x="146050" y="8889"/>
                  </a:lnTo>
                </a:path>
                <a:path w="731520" h="151130">
                  <a:moveTo>
                    <a:pt x="154940" y="8889"/>
                  </a:moveTo>
                  <a:lnTo>
                    <a:pt x="158750" y="8889"/>
                  </a:lnTo>
                  <a:lnTo>
                    <a:pt x="161290" y="10159"/>
                  </a:lnTo>
                  <a:lnTo>
                    <a:pt x="165100" y="10159"/>
                  </a:lnTo>
                </a:path>
                <a:path w="731520" h="151130">
                  <a:moveTo>
                    <a:pt x="175260" y="10159"/>
                  </a:moveTo>
                  <a:lnTo>
                    <a:pt x="177800" y="11429"/>
                  </a:lnTo>
                  <a:lnTo>
                    <a:pt x="181610" y="11429"/>
                  </a:lnTo>
                  <a:lnTo>
                    <a:pt x="184150" y="11429"/>
                  </a:lnTo>
                </a:path>
                <a:path w="731520" h="151130">
                  <a:moveTo>
                    <a:pt x="194310" y="12700"/>
                  </a:moveTo>
                  <a:lnTo>
                    <a:pt x="196850" y="12700"/>
                  </a:lnTo>
                  <a:lnTo>
                    <a:pt x="200660" y="12700"/>
                  </a:lnTo>
                  <a:lnTo>
                    <a:pt x="203200" y="13969"/>
                  </a:lnTo>
                </a:path>
                <a:path w="731520" h="151130">
                  <a:moveTo>
                    <a:pt x="213360" y="13969"/>
                  </a:moveTo>
                  <a:lnTo>
                    <a:pt x="215900" y="13969"/>
                  </a:lnTo>
                  <a:lnTo>
                    <a:pt x="219710" y="15239"/>
                  </a:lnTo>
                  <a:lnTo>
                    <a:pt x="223520" y="15239"/>
                  </a:lnTo>
                </a:path>
                <a:path w="731520" h="151130">
                  <a:moveTo>
                    <a:pt x="232410" y="16509"/>
                  </a:moveTo>
                  <a:lnTo>
                    <a:pt x="236220" y="16509"/>
                  </a:lnTo>
                  <a:lnTo>
                    <a:pt x="238760" y="16509"/>
                  </a:lnTo>
                  <a:lnTo>
                    <a:pt x="242570" y="16509"/>
                  </a:lnTo>
                </a:path>
                <a:path w="731520" h="151130">
                  <a:moveTo>
                    <a:pt x="251460" y="17779"/>
                  </a:moveTo>
                  <a:lnTo>
                    <a:pt x="255270" y="19050"/>
                  </a:lnTo>
                  <a:lnTo>
                    <a:pt x="257810" y="19050"/>
                  </a:lnTo>
                  <a:lnTo>
                    <a:pt x="261620" y="19050"/>
                  </a:lnTo>
                </a:path>
                <a:path w="731520" h="151130">
                  <a:moveTo>
                    <a:pt x="270510" y="20319"/>
                  </a:moveTo>
                  <a:lnTo>
                    <a:pt x="274320" y="20319"/>
                  </a:lnTo>
                  <a:lnTo>
                    <a:pt x="278130" y="21589"/>
                  </a:lnTo>
                  <a:lnTo>
                    <a:pt x="280670" y="21589"/>
                  </a:lnTo>
                </a:path>
                <a:path w="731520" h="151130">
                  <a:moveTo>
                    <a:pt x="290830" y="22859"/>
                  </a:moveTo>
                  <a:lnTo>
                    <a:pt x="293370" y="22859"/>
                  </a:lnTo>
                  <a:lnTo>
                    <a:pt x="297180" y="22859"/>
                  </a:lnTo>
                  <a:lnTo>
                    <a:pt x="299720" y="22859"/>
                  </a:lnTo>
                </a:path>
                <a:path w="731520" h="151130">
                  <a:moveTo>
                    <a:pt x="309880" y="24129"/>
                  </a:moveTo>
                  <a:lnTo>
                    <a:pt x="312420" y="24129"/>
                  </a:lnTo>
                  <a:lnTo>
                    <a:pt x="316230" y="25400"/>
                  </a:lnTo>
                  <a:lnTo>
                    <a:pt x="318770" y="25400"/>
                  </a:lnTo>
                </a:path>
                <a:path w="731520" h="151130">
                  <a:moveTo>
                    <a:pt x="328930" y="26669"/>
                  </a:moveTo>
                  <a:lnTo>
                    <a:pt x="332740" y="26669"/>
                  </a:lnTo>
                  <a:lnTo>
                    <a:pt x="335280" y="27939"/>
                  </a:lnTo>
                  <a:lnTo>
                    <a:pt x="339090" y="27939"/>
                  </a:lnTo>
                </a:path>
                <a:path w="731520" h="151130">
                  <a:moveTo>
                    <a:pt x="347980" y="29209"/>
                  </a:moveTo>
                  <a:lnTo>
                    <a:pt x="351790" y="29209"/>
                  </a:lnTo>
                  <a:lnTo>
                    <a:pt x="354330" y="30479"/>
                  </a:lnTo>
                  <a:lnTo>
                    <a:pt x="358140" y="30479"/>
                  </a:lnTo>
                </a:path>
                <a:path w="731520" h="151130">
                  <a:moveTo>
                    <a:pt x="367030" y="31750"/>
                  </a:moveTo>
                  <a:lnTo>
                    <a:pt x="370840" y="31750"/>
                  </a:lnTo>
                  <a:lnTo>
                    <a:pt x="373380" y="33019"/>
                  </a:lnTo>
                  <a:lnTo>
                    <a:pt x="377190" y="33019"/>
                  </a:lnTo>
                </a:path>
                <a:path w="731520" h="151130">
                  <a:moveTo>
                    <a:pt x="386080" y="34289"/>
                  </a:moveTo>
                  <a:lnTo>
                    <a:pt x="389890" y="35559"/>
                  </a:lnTo>
                  <a:lnTo>
                    <a:pt x="393700" y="35559"/>
                  </a:lnTo>
                  <a:lnTo>
                    <a:pt x="396240" y="36829"/>
                  </a:lnTo>
                </a:path>
                <a:path w="731520" h="151130">
                  <a:moveTo>
                    <a:pt x="406400" y="38100"/>
                  </a:moveTo>
                  <a:lnTo>
                    <a:pt x="408940" y="38100"/>
                  </a:lnTo>
                  <a:lnTo>
                    <a:pt x="412750" y="39369"/>
                  </a:lnTo>
                  <a:lnTo>
                    <a:pt x="415290" y="39369"/>
                  </a:lnTo>
                </a:path>
                <a:path w="731520" h="151130">
                  <a:moveTo>
                    <a:pt x="425450" y="40639"/>
                  </a:moveTo>
                  <a:lnTo>
                    <a:pt x="427990" y="41909"/>
                  </a:lnTo>
                  <a:lnTo>
                    <a:pt x="431800" y="43179"/>
                  </a:lnTo>
                  <a:lnTo>
                    <a:pt x="434340" y="43179"/>
                  </a:lnTo>
                </a:path>
                <a:path w="731520" h="151130">
                  <a:moveTo>
                    <a:pt x="444500" y="44450"/>
                  </a:moveTo>
                  <a:lnTo>
                    <a:pt x="447040" y="45719"/>
                  </a:lnTo>
                  <a:lnTo>
                    <a:pt x="450850" y="45719"/>
                  </a:lnTo>
                  <a:lnTo>
                    <a:pt x="453390" y="46989"/>
                  </a:lnTo>
                </a:path>
                <a:path w="731520" h="151130">
                  <a:moveTo>
                    <a:pt x="463550" y="48259"/>
                  </a:moveTo>
                  <a:lnTo>
                    <a:pt x="466090" y="48259"/>
                  </a:lnTo>
                  <a:lnTo>
                    <a:pt x="469900" y="49529"/>
                  </a:lnTo>
                  <a:lnTo>
                    <a:pt x="472440" y="49529"/>
                  </a:lnTo>
                </a:path>
                <a:path w="731520" h="151130">
                  <a:moveTo>
                    <a:pt x="482600" y="52069"/>
                  </a:moveTo>
                  <a:lnTo>
                    <a:pt x="485140" y="52069"/>
                  </a:lnTo>
                  <a:lnTo>
                    <a:pt x="488950" y="52069"/>
                  </a:lnTo>
                  <a:lnTo>
                    <a:pt x="491490" y="53339"/>
                  </a:lnTo>
                </a:path>
                <a:path w="731520" h="151130">
                  <a:moveTo>
                    <a:pt x="501650" y="54609"/>
                  </a:moveTo>
                  <a:lnTo>
                    <a:pt x="504190" y="54609"/>
                  </a:lnTo>
                  <a:lnTo>
                    <a:pt x="508000" y="55879"/>
                  </a:lnTo>
                  <a:lnTo>
                    <a:pt x="510540" y="55879"/>
                  </a:lnTo>
                </a:path>
                <a:path w="731520" h="151130">
                  <a:moveTo>
                    <a:pt x="520700" y="58419"/>
                  </a:moveTo>
                  <a:lnTo>
                    <a:pt x="523240" y="58419"/>
                  </a:lnTo>
                  <a:lnTo>
                    <a:pt x="527050" y="59689"/>
                  </a:lnTo>
                  <a:lnTo>
                    <a:pt x="529590" y="59689"/>
                  </a:lnTo>
                </a:path>
                <a:path w="731520" h="151130">
                  <a:moveTo>
                    <a:pt x="539750" y="62229"/>
                  </a:moveTo>
                  <a:lnTo>
                    <a:pt x="542290" y="62229"/>
                  </a:lnTo>
                  <a:lnTo>
                    <a:pt x="546100" y="63500"/>
                  </a:lnTo>
                  <a:lnTo>
                    <a:pt x="548640" y="63500"/>
                  </a:lnTo>
                </a:path>
                <a:path w="731520" h="151130">
                  <a:moveTo>
                    <a:pt x="558800" y="66039"/>
                  </a:moveTo>
                  <a:lnTo>
                    <a:pt x="561340" y="67309"/>
                  </a:lnTo>
                  <a:lnTo>
                    <a:pt x="565150" y="67309"/>
                  </a:lnTo>
                  <a:lnTo>
                    <a:pt x="567690" y="68579"/>
                  </a:lnTo>
                </a:path>
                <a:path w="731520" h="151130">
                  <a:moveTo>
                    <a:pt x="577850" y="69850"/>
                  </a:moveTo>
                  <a:lnTo>
                    <a:pt x="580390" y="71119"/>
                  </a:lnTo>
                  <a:lnTo>
                    <a:pt x="584200" y="72389"/>
                  </a:lnTo>
                  <a:lnTo>
                    <a:pt x="586740" y="72389"/>
                  </a:lnTo>
                </a:path>
                <a:path w="731520" h="151130">
                  <a:moveTo>
                    <a:pt x="595630" y="74929"/>
                  </a:moveTo>
                  <a:lnTo>
                    <a:pt x="599440" y="76200"/>
                  </a:lnTo>
                  <a:lnTo>
                    <a:pt x="601980" y="76200"/>
                  </a:lnTo>
                  <a:lnTo>
                    <a:pt x="605790" y="77469"/>
                  </a:lnTo>
                </a:path>
                <a:path w="731520" h="151130">
                  <a:moveTo>
                    <a:pt x="614680" y="80009"/>
                  </a:moveTo>
                  <a:lnTo>
                    <a:pt x="617220" y="81279"/>
                  </a:lnTo>
                  <a:lnTo>
                    <a:pt x="621030" y="82550"/>
                  </a:lnTo>
                  <a:lnTo>
                    <a:pt x="623570" y="83819"/>
                  </a:lnTo>
                </a:path>
                <a:path w="731520" h="151130">
                  <a:moveTo>
                    <a:pt x="633730" y="86359"/>
                  </a:moveTo>
                  <a:lnTo>
                    <a:pt x="636270" y="87629"/>
                  </a:lnTo>
                  <a:lnTo>
                    <a:pt x="638810" y="88900"/>
                  </a:lnTo>
                  <a:lnTo>
                    <a:pt x="642620" y="90169"/>
                  </a:lnTo>
                </a:path>
                <a:path w="731520" h="151130">
                  <a:moveTo>
                    <a:pt x="651510" y="92709"/>
                  </a:moveTo>
                  <a:lnTo>
                    <a:pt x="654050" y="93979"/>
                  </a:lnTo>
                  <a:lnTo>
                    <a:pt x="657860" y="95250"/>
                  </a:lnTo>
                  <a:lnTo>
                    <a:pt x="660400" y="96519"/>
                  </a:lnTo>
                </a:path>
                <a:path w="731520" h="151130">
                  <a:moveTo>
                    <a:pt x="669290" y="100329"/>
                  </a:moveTo>
                  <a:lnTo>
                    <a:pt x="671830" y="101600"/>
                  </a:lnTo>
                  <a:lnTo>
                    <a:pt x="675640" y="102869"/>
                  </a:lnTo>
                  <a:lnTo>
                    <a:pt x="678180" y="105409"/>
                  </a:lnTo>
                </a:path>
                <a:path w="731520" h="151130">
                  <a:moveTo>
                    <a:pt x="687070" y="109219"/>
                  </a:moveTo>
                  <a:lnTo>
                    <a:pt x="689610" y="110489"/>
                  </a:lnTo>
                  <a:lnTo>
                    <a:pt x="693420" y="111759"/>
                  </a:lnTo>
                  <a:lnTo>
                    <a:pt x="695960" y="113029"/>
                  </a:lnTo>
                </a:path>
                <a:path w="731520" h="151130">
                  <a:moveTo>
                    <a:pt x="704850" y="118109"/>
                  </a:moveTo>
                  <a:lnTo>
                    <a:pt x="707390" y="119379"/>
                  </a:lnTo>
                  <a:lnTo>
                    <a:pt x="709930" y="120650"/>
                  </a:lnTo>
                  <a:lnTo>
                    <a:pt x="712470" y="121919"/>
                  </a:lnTo>
                </a:path>
                <a:path w="731520" h="151130">
                  <a:moveTo>
                    <a:pt x="720090" y="129539"/>
                  </a:moveTo>
                  <a:lnTo>
                    <a:pt x="722630" y="130809"/>
                  </a:lnTo>
                  <a:lnTo>
                    <a:pt x="723900" y="133350"/>
                  </a:lnTo>
                  <a:lnTo>
                    <a:pt x="726440" y="137159"/>
                  </a:lnTo>
                </a:path>
                <a:path w="731520" h="151130">
                  <a:moveTo>
                    <a:pt x="730250" y="144779"/>
                  </a:moveTo>
                  <a:lnTo>
                    <a:pt x="730250" y="147319"/>
                  </a:lnTo>
                  <a:lnTo>
                    <a:pt x="730250" y="148589"/>
                  </a:lnTo>
                  <a:lnTo>
                    <a:pt x="731520" y="15112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90540" y="3011169"/>
              <a:ext cx="1945639" cy="176530"/>
            </a:xfrm>
            <a:custGeom>
              <a:avLst/>
              <a:gdLst/>
              <a:ahLst/>
              <a:cxnLst/>
              <a:rect l="l" t="t" r="r" b="b"/>
              <a:pathLst>
                <a:path w="1945640" h="176530">
                  <a:moveTo>
                    <a:pt x="1945639" y="0"/>
                  </a:moveTo>
                  <a:lnTo>
                    <a:pt x="0" y="0"/>
                  </a:lnTo>
                  <a:lnTo>
                    <a:pt x="11787" y="32861"/>
                  </a:lnTo>
                  <a:lnTo>
                    <a:pt x="69651" y="78581"/>
                  </a:lnTo>
                  <a:lnTo>
                    <a:pt x="150812" y="105667"/>
                  </a:lnTo>
                  <a:lnTo>
                    <a:pt x="197802" y="117633"/>
                  </a:lnTo>
                  <a:lnTo>
                    <a:pt x="244316" y="126980"/>
                  </a:lnTo>
                  <a:lnTo>
                    <a:pt x="290830" y="133350"/>
                  </a:lnTo>
                  <a:lnTo>
                    <a:pt x="339217" y="141519"/>
                  </a:lnTo>
                  <a:lnTo>
                    <a:pt x="387604" y="148569"/>
                  </a:lnTo>
                  <a:lnTo>
                    <a:pt x="435991" y="154598"/>
                  </a:lnTo>
                  <a:lnTo>
                    <a:pt x="484378" y="159705"/>
                  </a:lnTo>
                  <a:lnTo>
                    <a:pt x="532765" y="163988"/>
                  </a:lnTo>
                  <a:lnTo>
                    <a:pt x="581152" y="167548"/>
                  </a:lnTo>
                  <a:lnTo>
                    <a:pt x="629539" y="170483"/>
                  </a:lnTo>
                  <a:lnTo>
                    <a:pt x="677926" y="172892"/>
                  </a:lnTo>
                  <a:lnTo>
                    <a:pt x="774700" y="176529"/>
                  </a:lnTo>
                  <a:lnTo>
                    <a:pt x="1109980" y="176529"/>
                  </a:lnTo>
                  <a:lnTo>
                    <a:pt x="1159033" y="176118"/>
                  </a:lnTo>
                  <a:lnTo>
                    <a:pt x="1208087" y="174902"/>
                  </a:lnTo>
                  <a:lnTo>
                    <a:pt x="1257141" y="172913"/>
                  </a:lnTo>
                  <a:lnTo>
                    <a:pt x="1306194" y="170179"/>
                  </a:lnTo>
                  <a:lnTo>
                    <a:pt x="1355248" y="166732"/>
                  </a:lnTo>
                  <a:lnTo>
                    <a:pt x="1404302" y="162599"/>
                  </a:lnTo>
                  <a:lnTo>
                    <a:pt x="1453356" y="157812"/>
                  </a:lnTo>
                  <a:lnTo>
                    <a:pt x="1553260" y="146730"/>
                  </a:lnTo>
                  <a:lnTo>
                    <a:pt x="1602587" y="139354"/>
                  </a:lnTo>
                  <a:lnTo>
                    <a:pt x="1747519" y="114300"/>
                  </a:lnTo>
                  <a:lnTo>
                    <a:pt x="1787663" y="105032"/>
                  </a:lnTo>
                  <a:lnTo>
                    <a:pt x="1824831" y="95408"/>
                  </a:lnTo>
                  <a:lnTo>
                    <a:pt x="1893569" y="69850"/>
                  </a:lnTo>
                  <a:lnTo>
                    <a:pt x="1930082" y="36829"/>
                  </a:lnTo>
                  <a:lnTo>
                    <a:pt x="1940361" y="18414"/>
                  </a:lnTo>
                  <a:lnTo>
                    <a:pt x="1945639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90540" y="3011169"/>
              <a:ext cx="1945639" cy="176530"/>
            </a:xfrm>
            <a:custGeom>
              <a:avLst/>
              <a:gdLst/>
              <a:ahLst/>
              <a:cxnLst/>
              <a:rect l="l" t="t" r="r" b="b"/>
              <a:pathLst>
                <a:path w="1945640" h="176530">
                  <a:moveTo>
                    <a:pt x="0" y="0"/>
                  </a:moveTo>
                  <a:lnTo>
                    <a:pt x="37147" y="59054"/>
                  </a:lnTo>
                  <a:lnTo>
                    <a:pt x="102870" y="91439"/>
                  </a:lnTo>
                  <a:lnTo>
                    <a:pt x="150812" y="105667"/>
                  </a:lnTo>
                  <a:lnTo>
                    <a:pt x="197802" y="117633"/>
                  </a:lnTo>
                  <a:lnTo>
                    <a:pt x="244316" y="126980"/>
                  </a:lnTo>
                  <a:lnTo>
                    <a:pt x="290830" y="133350"/>
                  </a:lnTo>
                  <a:lnTo>
                    <a:pt x="339217" y="141519"/>
                  </a:lnTo>
                  <a:lnTo>
                    <a:pt x="387604" y="148569"/>
                  </a:lnTo>
                  <a:lnTo>
                    <a:pt x="435991" y="154598"/>
                  </a:lnTo>
                  <a:lnTo>
                    <a:pt x="484378" y="159705"/>
                  </a:lnTo>
                  <a:lnTo>
                    <a:pt x="532765" y="163988"/>
                  </a:lnTo>
                  <a:lnTo>
                    <a:pt x="581152" y="167548"/>
                  </a:lnTo>
                  <a:lnTo>
                    <a:pt x="629539" y="170483"/>
                  </a:lnTo>
                  <a:lnTo>
                    <a:pt x="677926" y="172892"/>
                  </a:lnTo>
                  <a:lnTo>
                    <a:pt x="726313" y="174875"/>
                  </a:lnTo>
                  <a:lnTo>
                    <a:pt x="774700" y="176529"/>
                  </a:lnTo>
                  <a:lnTo>
                    <a:pt x="1109980" y="176529"/>
                  </a:lnTo>
                  <a:lnTo>
                    <a:pt x="1159033" y="176118"/>
                  </a:lnTo>
                  <a:lnTo>
                    <a:pt x="1208087" y="174902"/>
                  </a:lnTo>
                  <a:lnTo>
                    <a:pt x="1257141" y="172913"/>
                  </a:lnTo>
                  <a:lnTo>
                    <a:pt x="1306194" y="170179"/>
                  </a:lnTo>
                  <a:lnTo>
                    <a:pt x="1355248" y="166732"/>
                  </a:lnTo>
                  <a:lnTo>
                    <a:pt x="1404302" y="162599"/>
                  </a:lnTo>
                  <a:lnTo>
                    <a:pt x="1453356" y="157812"/>
                  </a:lnTo>
                  <a:lnTo>
                    <a:pt x="1502410" y="152400"/>
                  </a:lnTo>
                  <a:lnTo>
                    <a:pt x="1553260" y="146730"/>
                  </a:lnTo>
                  <a:lnTo>
                    <a:pt x="1602587" y="139354"/>
                  </a:lnTo>
                  <a:lnTo>
                    <a:pt x="1651000" y="131003"/>
                  </a:lnTo>
                  <a:lnTo>
                    <a:pt x="1699107" y="122407"/>
                  </a:lnTo>
                  <a:lnTo>
                    <a:pt x="1747519" y="114300"/>
                  </a:lnTo>
                  <a:lnTo>
                    <a:pt x="1787663" y="105032"/>
                  </a:lnTo>
                  <a:lnTo>
                    <a:pt x="1824831" y="95408"/>
                  </a:lnTo>
                  <a:lnTo>
                    <a:pt x="1893569" y="69850"/>
                  </a:lnTo>
                  <a:lnTo>
                    <a:pt x="1930082" y="36829"/>
                  </a:lnTo>
                  <a:lnTo>
                    <a:pt x="1940361" y="18414"/>
                  </a:lnTo>
                  <a:lnTo>
                    <a:pt x="1945639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85866" y="3006509"/>
              <a:ext cx="1955164" cy="186055"/>
            </a:xfrm>
            <a:custGeom>
              <a:avLst/>
              <a:gdLst/>
              <a:ahLst/>
              <a:cxnLst/>
              <a:rect l="l" t="t" r="r" b="b"/>
              <a:pathLst>
                <a:path w="1955165" h="186055">
                  <a:moveTo>
                    <a:pt x="9334" y="181190"/>
                  </a:moveTo>
                  <a:lnTo>
                    <a:pt x="7975" y="177888"/>
                  </a:lnTo>
                  <a:lnTo>
                    <a:pt x="4673" y="176530"/>
                  </a:lnTo>
                  <a:lnTo>
                    <a:pt x="1358" y="177888"/>
                  </a:lnTo>
                  <a:lnTo>
                    <a:pt x="0" y="181190"/>
                  </a:lnTo>
                  <a:lnTo>
                    <a:pt x="1358" y="184505"/>
                  </a:lnTo>
                  <a:lnTo>
                    <a:pt x="4673" y="185864"/>
                  </a:lnTo>
                  <a:lnTo>
                    <a:pt x="7975" y="184505"/>
                  </a:lnTo>
                  <a:lnTo>
                    <a:pt x="9334" y="181190"/>
                  </a:lnTo>
                  <a:close/>
                </a:path>
                <a:path w="1955165" h="186055">
                  <a:moveTo>
                    <a:pt x="1954974" y="4660"/>
                  </a:moveTo>
                  <a:lnTo>
                    <a:pt x="1953615" y="1358"/>
                  </a:lnTo>
                  <a:lnTo>
                    <a:pt x="1950313" y="0"/>
                  </a:lnTo>
                  <a:lnTo>
                    <a:pt x="1946998" y="1358"/>
                  </a:lnTo>
                  <a:lnTo>
                    <a:pt x="1945640" y="4660"/>
                  </a:lnTo>
                  <a:lnTo>
                    <a:pt x="1946998" y="7975"/>
                  </a:lnTo>
                  <a:lnTo>
                    <a:pt x="1950313" y="9334"/>
                  </a:lnTo>
                  <a:lnTo>
                    <a:pt x="1953615" y="7975"/>
                  </a:lnTo>
                  <a:lnTo>
                    <a:pt x="195497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34910" y="902970"/>
              <a:ext cx="1270" cy="2113280"/>
            </a:xfrm>
            <a:custGeom>
              <a:avLst/>
              <a:gdLst/>
              <a:ahLst/>
              <a:cxnLst/>
              <a:rect l="l" t="t" r="r" b="b"/>
              <a:pathLst>
                <a:path w="1270" h="2113280">
                  <a:moveTo>
                    <a:pt x="1270" y="2113279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31000" y="2082800"/>
              <a:ext cx="154940" cy="675640"/>
            </a:xfrm>
            <a:custGeom>
              <a:avLst/>
              <a:gdLst/>
              <a:ahLst/>
              <a:cxnLst/>
              <a:rect l="l" t="t" r="r" b="b"/>
              <a:pathLst>
                <a:path w="154940" h="675639">
                  <a:moveTo>
                    <a:pt x="154940" y="0"/>
                  </a:moveTo>
                  <a:lnTo>
                    <a:pt x="0" y="0"/>
                  </a:lnTo>
                  <a:lnTo>
                    <a:pt x="0" y="675639"/>
                  </a:lnTo>
                  <a:lnTo>
                    <a:pt x="77470" y="675639"/>
                  </a:lnTo>
                  <a:lnTo>
                    <a:pt x="154940" y="675639"/>
                  </a:lnTo>
                  <a:lnTo>
                    <a:pt x="15494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31000" y="2082800"/>
              <a:ext cx="154940" cy="675640"/>
            </a:xfrm>
            <a:custGeom>
              <a:avLst/>
              <a:gdLst/>
              <a:ahLst/>
              <a:cxnLst/>
              <a:rect l="l" t="t" r="r" b="b"/>
              <a:pathLst>
                <a:path w="154940" h="675639">
                  <a:moveTo>
                    <a:pt x="77470" y="675639"/>
                  </a:moveTo>
                  <a:lnTo>
                    <a:pt x="0" y="675639"/>
                  </a:lnTo>
                  <a:lnTo>
                    <a:pt x="0" y="0"/>
                  </a:lnTo>
                  <a:lnTo>
                    <a:pt x="154940" y="0"/>
                  </a:lnTo>
                  <a:lnTo>
                    <a:pt x="154940" y="675639"/>
                  </a:lnTo>
                  <a:lnTo>
                    <a:pt x="77470" y="67563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60869" y="1785619"/>
              <a:ext cx="156210" cy="590550"/>
            </a:xfrm>
            <a:custGeom>
              <a:avLst/>
              <a:gdLst/>
              <a:ahLst/>
              <a:cxnLst/>
              <a:rect l="l" t="t" r="r" b="b"/>
              <a:pathLst>
                <a:path w="156209" h="590550">
                  <a:moveTo>
                    <a:pt x="156209" y="0"/>
                  </a:moveTo>
                  <a:lnTo>
                    <a:pt x="0" y="0"/>
                  </a:lnTo>
                  <a:lnTo>
                    <a:pt x="0" y="590550"/>
                  </a:lnTo>
                  <a:lnTo>
                    <a:pt x="78739" y="590550"/>
                  </a:lnTo>
                  <a:lnTo>
                    <a:pt x="156209" y="590550"/>
                  </a:lnTo>
                  <a:lnTo>
                    <a:pt x="156209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60869" y="1785619"/>
              <a:ext cx="156210" cy="590550"/>
            </a:xfrm>
            <a:custGeom>
              <a:avLst/>
              <a:gdLst/>
              <a:ahLst/>
              <a:cxnLst/>
              <a:rect l="l" t="t" r="r" b="b"/>
              <a:pathLst>
                <a:path w="156209" h="590550">
                  <a:moveTo>
                    <a:pt x="78739" y="590550"/>
                  </a:moveTo>
                  <a:lnTo>
                    <a:pt x="0" y="590550"/>
                  </a:lnTo>
                  <a:lnTo>
                    <a:pt x="0" y="0"/>
                  </a:lnTo>
                  <a:lnTo>
                    <a:pt x="156209" y="0"/>
                  </a:lnTo>
                  <a:lnTo>
                    <a:pt x="156209" y="590550"/>
                  </a:lnTo>
                  <a:lnTo>
                    <a:pt x="78739" y="5905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152639" y="1192530"/>
              <a:ext cx="396240" cy="170180"/>
            </a:xfrm>
            <a:custGeom>
              <a:avLst/>
              <a:gdLst/>
              <a:ahLst/>
              <a:cxnLst/>
              <a:rect l="l" t="t" r="r" b="b"/>
              <a:pathLst>
                <a:path w="396240" h="170180">
                  <a:moveTo>
                    <a:pt x="396239" y="0"/>
                  </a:moveTo>
                  <a:lnTo>
                    <a:pt x="0" y="0"/>
                  </a:lnTo>
                  <a:lnTo>
                    <a:pt x="0" y="170180"/>
                  </a:lnTo>
                  <a:lnTo>
                    <a:pt x="198119" y="170180"/>
                  </a:lnTo>
                  <a:lnTo>
                    <a:pt x="396239" y="170180"/>
                  </a:lnTo>
                  <a:lnTo>
                    <a:pt x="396239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152639" y="1192530"/>
              <a:ext cx="396240" cy="170180"/>
            </a:xfrm>
            <a:custGeom>
              <a:avLst/>
              <a:gdLst/>
              <a:ahLst/>
              <a:cxnLst/>
              <a:rect l="l" t="t" r="r" b="b"/>
              <a:pathLst>
                <a:path w="396240" h="170180">
                  <a:moveTo>
                    <a:pt x="198119" y="170180"/>
                  </a:moveTo>
                  <a:lnTo>
                    <a:pt x="0" y="170180"/>
                  </a:lnTo>
                  <a:lnTo>
                    <a:pt x="0" y="0"/>
                  </a:lnTo>
                  <a:lnTo>
                    <a:pt x="396239" y="0"/>
                  </a:lnTo>
                  <a:lnTo>
                    <a:pt x="396239" y="170180"/>
                  </a:lnTo>
                  <a:lnTo>
                    <a:pt x="198119" y="17018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122160" y="1176020"/>
              <a:ext cx="417830" cy="1096010"/>
            </a:xfrm>
            <a:custGeom>
              <a:avLst/>
              <a:gdLst/>
              <a:ahLst/>
              <a:cxnLst/>
              <a:rect l="l" t="t" r="r" b="b"/>
              <a:pathLst>
                <a:path w="417829" h="1096010">
                  <a:moveTo>
                    <a:pt x="0" y="957579"/>
                  </a:moveTo>
                  <a:lnTo>
                    <a:pt x="0" y="985519"/>
                  </a:lnTo>
                </a:path>
                <a:path w="417829" h="1096010">
                  <a:moveTo>
                    <a:pt x="0" y="1014729"/>
                  </a:moveTo>
                  <a:lnTo>
                    <a:pt x="0" y="1042669"/>
                  </a:lnTo>
                </a:path>
                <a:path w="417829" h="1096010">
                  <a:moveTo>
                    <a:pt x="0" y="1071879"/>
                  </a:moveTo>
                  <a:lnTo>
                    <a:pt x="0" y="1096009"/>
                  </a:lnTo>
                  <a:lnTo>
                    <a:pt x="1270" y="1094739"/>
                  </a:lnTo>
                  <a:lnTo>
                    <a:pt x="1270" y="1093469"/>
                  </a:lnTo>
                </a:path>
                <a:path w="417829" h="1096010">
                  <a:moveTo>
                    <a:pt x="16510" y="1068069"/>
                  </a:moveTo>
                  <a:lnTo>
                    <a:pt x="20121" y="1062335"/>
                  </a:lnTo>
                  <a:lnTo>
                    <a:pt x="23495" y="1056481"/>
                  </a:lnTo>
                  <a:lnTo>
                    <a:pt x="26868" y="1050389"/>
                  </a:lnTo>
                  <a:lnTo>
                    <a:pt x="30480" y="1043939"/>
                  </a:lnTo>
                </a:path>
                <a:path w="417829" h="1096010">
                  <a:moveTo>
                    <a:pt x="43180" y="1019809"/>
                  </a:moveTo>
                  <a:lnTo>
                    <a:pt x="46791" y="1013142"/>
                  </a:lnTo>
                  <a:lnTo>
                    <a:pt x="50165" y="1006475"/>
                  </a:lnTo>
                  <a:lnTo>
                    <a:pt x="53538" y="999807"/>
                  </a:lnTo>
                  <a:lnTo>
                    <a:pt x="57150" y="993139"/>
                  </a:lnTo>
                </a:path>
                <a:path w="417829" h="1096010">
                  <a:moveTo>
                    <a:pt x="69850" y="969009"/>
                  </a:moveTo>
                  <a:lnTo>
                    <a:pt x="72905" y="962342"/>
                  </a:lnTo>
                  <a:lnTo>
                    <a:pt x="76200" y="955675"/>
                  </a:lnTo>
                  <a:lnTo>
                    <a:pt x="79494" y="949007"/>
                  </a:lnTo>
                  <a:lnTo>
                    <a:pt x="82550" y="942339"/>
                  </a:lnTo>
                </a:path>
                <a:path w="417829" h="1096010">
                  <a:moveTo>
                    <a:pt x="95250" y="918209"/>
                  </a:moveTo>
                  <a:lnTo>
                    <a:pt x="98305" y="911542"/>
                  </a:lnTo>
                  <a:lnTo>
                    <a:pt x="101600" y="904875"/>
                  </a:lnTo>
                  <a:lnTo>
                    <a:pt x="104894" y="898207"/>
                  </a:lnTo>
                  <a:lnTo>
                    <a:pt x="107950" y="891539"/>
                  </a:lnTo>
                </a:path>
                <a:path w="417829" h="1096010">
                  <a:moveTo>
                    <a:pt x="120650" y="866139"/>
                  </a:moveTo>
                  <a:lnTo>
                    <a:pt x="123527" y="860206"/>
                  </a:lnTo>
                  <a:lnTo>
                    <a:pt x="126523" y="853916"/>
                  </a:lnTo>
                  <a:lnTo>
                    <a:pt x="129758" y="847387"/>
                  </a:lnTo>
                  <a:lnTo>
                    <a:pt x="133350" y="840739"/>
                  </a:lnTo>
                </a:path>
                <a:path w="417829" h="1096010">
                  <a:moveTo>
                    <a:pt x="146050" y="815339"/>
                  </a:moveTo>
                  <a:lnTo>
                    <a:pt x="148907" y="808692"/>
                  </a:lnTo>
                  <a:lnTo>
                    <a:pt x="151765" y="802163"/>
                  </a:lnTo>
                  <a:lnTo>
                    <a:pt x="154622" y="795873"/>
                  </a:lnTo>
                  <a:lnTo>
                    <a:pt x="157480" y="789939"/>
                  </a:lnTo>
                </a:path>
                <a:path w="417829" h="1096010">
                  <a:moveTo>
                    <a:pt x="170180" y="763269"/>
                  </a:moveTo>
                  <a:lnTo>
                    <a:pt x="173037" y="757336"/>
                  </a:lnTo>
                  <a:lnTo>
                    <a:pt x="175895" y="751046"/>
                  </a:lnTo>
                  <a:lnTo>
                    <a:pt x="178752" y="744517"/>
                  </a:lnTo>
                  <a:lnTo>
                    <a:pt x="181610" y="737869"/>
                  </a:lnTo>
                </a:path>
                <a:path w="417829" h="1096010">
                  <a:moveTo>
                    <a:pt x="194310" y="712469"/>
                  </a:moveTo>
                  <a:lnTo>
                    <a:pt x="197167" y="705802"/>
                  </a:lnTo>
                  <a:lnTo>
                    <a:pt x="200025" y="699135"/>
                  </a:lnTo>
                  <a:lnTo>
                    <a:pt x="202882" y="692467"/>
                  </a:lnTo>
                  <a:lnTo>
                    <a:pt x="205740" y="685800"/>
                  </a:lnTo>
                </a:path>
                <a:path w="417829" h="1096010">
                  <a:moveTo>
                    <a:pt x="218440" y="660400"/>
                  </a:moveTo>
                  <a:lnTo>
                    <a:pt x="221297" y="653930"/>
                  </a:lnTo>
                  <a:lnTo>
                    <a:pt x="224155" y="647699"/>
                  </a:lnTo>
                  <a:lnTo>
                    <a:pt x="227012" y="641469"/>
                  </a:lnTo>
                  <a:lnTo>
                    <a:pt x="229870" y="635000"/>
                  </a:lnTo>
                </a:path>
                <a:path w="417829" h="1096010">
                  <a:moveTo>
                    <a:pt x="242570" y="608329"/>
                  </a:moveTo>
                  <a:lnTo>
                    <a:pt x="245427" y="602396"/>
                  </a:lnTo>
                  <a:lnTo>
                    <a:pt x="248285" y="596106"/>
                  </a:lnTo>
                  <a:lnTo>
                    <a:pt x="251142" y="589577"/>
                  </a:lnTo>
                  <a:lnTo>
                    <a:pt x="254000" y="582929"/>
                  </a:lnTo>
                </a:path>
                <a:path w="417829" h="1096010">
                  <a:moveTo>
                    <a:pt x="266700" y="557529"/>
                  </a:moveTo>
                  <a:lnTo>
                    <a:pt x="269557" y="550862"/>
                  </a:lnTo>
                  <a:lnTo>
                    <a:pt x="272415" y="544195"/>
                  </a:lnTo>
                  <a:lnTo>
                    <a:pt x="275272" y="537527"/>
                  </a:lnTo>
                  <a:lnTo>
                    <a:pt x="278130" y="530859"/>
                  </a:lnTo>
                </a:path>
                <a:path w="417829" h="1096010">
                  <a:moveTo>
                    <a:pt x="289560" y="505459"/>
                  </a:moveTo>
                  <a:lnTo>
                    <a:pt x="291703" y="499506"/>
                  </a:lnTo>
                  <a:lnTo>
                    <a:pt x="294322" y="493077"/>
                  </a:lnTo>
                  <a:lnTo>
                    <a:pt x="297418" y="486171"/>
                  </a:lnTo>
                  <a:lnTo>
                    <a:pt x="300990" y="478789"/>
                  </a:lnTo>
                </a:path>
                <a:path w="417829" h="1096010">
                  <a:moveTo>
                    <a:pt x="312420" y="453389"/>
                  </a:moveTo>
                  <a:lnTo>
                    <a:pt x="315475" y="447456"/>
                  </a:lnTo>
                  <a:lnTo>
                    <a:pt x="318770" y="441166"/>
                  </a:lnTo>
                  <a:lnTo>
                    <a:pt x="322064" y="434637"/>
                  </a:lnTo>
                  <a:lnTo>
                    <a:pt x="325120" y="427989"/>
                  </a:lnTo>
                </a:path>
                <a:path w="417829" h="1096010">
                  <a:moveTo>
                    <a:pt x="336550" y="402589"/>
                  </a:moveTo>
                  <a:lnTo>
                    <a:pt x="340141" y="395922"/>
                  </a:lnTo>
                  <a:lnTo>
                    <a:pt x="343376" y="389254"/>
                  </a:lnTo>
                  <a:lnTo>
                    <a:pt x="346372" y="382587"/>
                  </a:lnTo>
                  <a:lnTo>
                    <a:pt x="349250" y="375919"/>
                  </a:lnTo>
                </a:path>
                <a:path w="417829" h="1096010">
                  <a:moveTo>
                    <a:pt x="360680" y="350519"/>
                  </a:moveTo>
                  <a:lnTo>
                    <a:pt x="363716" y="343852"/>
                  </a:lnTo>
                  <a:lnTo>
                    <a:pt x="366871" y="337185"/>
                  </a:lnTo>
                  <a:lnTo>
                    <a:pt x="369788" y="330517"/>
                  </a:lnTo>
                  <a:lnTo>
                    <a:pt x="372110" y="323850"/>
                  </a:lnTo>
                </a:path>
                <a:path w="417829" h="1096010">
                  <a:moveTo>
                    <a:pt x="383540" y="298450"/>
                  </a:moveTo>
                  <a:lnTo>
                    <a:pt x="386397" y="291782"/>
                  </a:lnTo>
                  <a:lnTo>
                    <a:pt x="389255" y="285114"/>
                  </a:lnTo>
                  <a:lnTo>
                    <a:pt x="392112" y="278447"/>
                  </a:lnTo>
                  <a:lnTo>
                    <a:pt x="394970" y="271779"/>
                  </a:lnTo>
                </a:path>
                <a:path w="417829" h="1096010">
                  <a:moveTo>
                    <a:pt x="405130" y="245109"/>
                  </a:moveTo>
                  <a:lnTo>
                    <a:pt x="407035" y="237708"/>
                  </a:lnTo>
                  <a:lnTo>
                    <a:pt x="408940" y="230663"/>
                  </a:lnTo>
                  <a:lnTo>
                    <a:pt x="410845" y="223857"/>
                  </a:lnTo>
                  <a:lnTo>
                    <a:pt x="412750" y="217169"/>
                  </a:lnTo>
                </a:path>
                <a:path w="417829" h="1096010">
                  <a:moveTo>
                    <a:pt x="417830" y="190500"/>
                  </a:moveTo>
                  <a:lnTo>
                    <a:pt x="417830" y="161289"/>
                  </a:lnTo>
                </a:path>
                <a:path w="417829" h="1096010">
                  <a:moveTo>
                    <a:pt x="417830" y="133350"/>
                  </a:moveTo>
                  <a:lnTo>
                    <a:pt x="417830" y="105409"/>
                  </a:lnTo>
                </a:path>
                <a:path w="417829" h="1096010">
                  <a:moveTo>
                    <a:pt x="417830" y="76200"/>
                  </a:moveTo>
                  <a:lnTo>
                    <a:pt x="417830" y="48259"/>
                  </a:lnTo>
                </a:path>
                <a:path w="417829" h="1096010">
                  <a:moveTo>
                    <a:pt x="417830" y="19050"/>
                  </a:moveTo>
                  <a:lnTo>
                    <a:pt x="417830" y="0"/>
                  </a:lnTo>
                  <a:lnTo>
                    <a:pt x="416560" y="3809"/>
                  </a:lnTo>
                  <a:lnTo>
                    <a:pt x="415290" y="6350"/>
                  </a:lnTo>
                  <a:lnTo>
                    <a:pt x="415290" y="10159"/>
                  </a:lnTo>
                </a:path>
                <a:path w="417829" h="1096010">
                  <a:moveTo>
                    <a:pt x="408940" y="38100"/>
                  </a:moveTo>
                  <a:lnTo>
                    <a:pt x="407035" y="44946"/>
                  </a:lnTo>
                  <a:lnTo>
                    <a:pt x="405130" y="51911"/>
                  </a:lnTo>
                  <a:lnTo>
                    <a:pt x="403225" y="58638"/>
                  </a:lnTo>
                  <a:lnTo>
                    <a:pt x="401320" y="64769"/>
                  </a:lnTo>
                </a:path>
                <a:path w="417829" h="1096010">
                  <a:moveTo>
                    <a:pt x="393700" y="91439"/>
                  </a:moveTo>
                  <a:lnTo>
                    <a:pt x="391596" y="98286"/>
                  </a:lnTo>
                  <a:lnTo>
                    <a:pt x="389254" y="105251"/>
                  </a:lnTo>
                  <a:lnTo>
                    <a:pt x="386913" y="111978"/>
                  </a:lnTo>
                  <a:lnTo>
                    <a:pt x="384810" y="118109"/>
                  </a:lnTo>
                </a:path>
                <a:path w="417829" h="1096010">
                  <a:moveTo>
                    <a:pt x="374650" y="144779"/>
                  </a:moveTo>
                  <a:lnTo>
                    <a:pt x="371792" y="150713"/>
                  </a:lnTo>
                  <a:lnTo>
                    <a:pt x="368934" y="157003"/>
                  </a:lnTo>
                  <a:lnTo>
                    <a:pt x="366077" y="163532"/>
                  </a:lnTo>
                  <a:lnTo>
                    <a:pt x="363220" y="170179"/>
                  </a:lnTo>
                </a:path>
                <a:path w="417829" h="1096010">
                  <a:moveTo>
                    <a:pt x="350520" y="195579"/>
                  </a:moveTo>
                  <a:lnTo>
                    <a:pt x="347642" y="201533"/>
                  </a:lnTo>
                  <a:lnTo>
                    <a:pt x="344646" y="207962"/>
                  </a:lnTo>
                  <a:lnTo>
                    <a:pt x="341411" y="214868"/>
                  </a:lnTo>
                  <a:lnTo>
                    <a:pt x="337820" y="222250"/>
                  </a:lnTo>
                </a:path>
                <a:path w="417829" h="1096010">
                  <a:moveTo>
                    <a:pt x="326390" y="245109"/>
                  </a:moveTo>
                  <a:lnTo>
                    <a:pt x="322778" y="251797"/>
                  </a:lnTo>
                  <a:lnTo>
                    <a:pt x="319405" y="258603"/>
                  </a:lnTo>
                  <a:lnTo>
                    <a:pt x="316031" y="265648"/>
                  </a:lnTo>
                  <a:lnTo>
                    <a:pt x="312420" y="273050"/>
                  </a:lnTo>
                </a:path>
                <a:path w="417829" h="1096010">
                  <a:moveTo>
                    <a:pt x="300990" y="295909"/>
                  </a:moveTo>
                  <a:lnTo>
                    <a:pt x="297934" y="302577"/>
                  </a:lnTo>
                  <a:lnTo>
                    <a:pt x="294640" y="309245"/>
                  </a:lnTo>
                  <a:lnTo>
                    <a:pt x="291345" y="315912"/>
                  </a:lnTo>
                  <a:lnTo>
                    <a:pt x="288290" y="322579"/>
                  </a:lnTo>
                </a:path>
                <a:path w="417829" h="1096010">
                  <a:moveTo>
                    <a:pt x="275590" y="347979"/>
                  </a:moveTo>
                  <a:lnTo>
                    <a:pt x="272732" y="353893"/>
                  </a:lnTo>
                  <a:lnTo>
                    <a:pt x="269875" y="360044"/>
                  </a:lnTo>
                  <a:lnTo>
                    <a:pt x="267017" y="366196"/>
                  </a:lnTo>
                  <a:lnTo>
                    <a:pt x="264160" y="372109"/>
                  </a:lnTo>
                </a:path>
                <a:path w="417829" h="1096010">
                  <a:moveTo>
                    <a:pt x="251460" y="398779"/>
                  </a:moveTo>
                  <a:lnTo>
                    <a:pt x="248582" y="405447"/>
                  </a:lnTo>
                  <a:lnTo>
                    <a:pt x="245586" y="412114"/>
                  </a:lnTo>
                  <a:lnTo>
                    <a:pt x="242351" y="418782"/>
                  </a:lnTo>
                  <a:lnTo>
                    <a:pt x="238760" y="425450"/>
                  </a:lnTo>
                </a:path>
                <a:path w="417829" h="1096010">
                  <a:moveTo>
                    <a:pt x="227330" y="449579"/>
                  </a:moveTo>
                  <a:lnTo>
                    <a:pt x="224651" y="456049"/>
                  </a:lnTo>
                  <a:lnTo>
                    <a:pt x="222091" y="462279"/>
                  </a:lnTo>
                  <a:lnTo>
                    <a:pt x="219293" y="468510"/>
                  </a:lnTo>
                  <a:lnTo>
                    <a:pt x="215900" y="474979"/>
                  </a:lnTo>
                </a:path>
                <a:path w="417829" h="1096010">
                  <a:moveTo>
                    <a:pt x="204470" y="502919"/>
                  </a:moveTo>
                  <a:lnTo>
                    <a:pt x="201612" y="508119"/>
                  </a:lnTo>
                  <a:lnTo>
                    <a:pt x="198754" y="514032"/>
                  </a:lnTo>
                  <a:lnTo>
                    <a:pt x="195897" y="520422"/>
                  </a:lnTo>
                  <a:lnTo>
                    <a:pt x="193040" y="527050"/>
                  </a:lnTo>
                  <a:lnTo>
                    <a:pt x="191770" y="528319"/>
                  </a:lnTo>
                  <a:lnTo>
                    <a:pt x="190500" y="530859"/>
                  </a:lnTo>
                </a:path>
                <a:path w="417829" h="1096010">
                  <a:moveTo>
                    <a:pt x="177800" y="556259"/>
                  </a:moveTo>
                  <a:lnTo>
                    <a:pt x="174208" y="562729"/>
                  </a:lnTo>
                  <a:lnTo>
                    <a:pt x="170973" y="568960"/>
                  </a:lnTo>
                  <a:lnTo>
                    <a:pt x="167977" y="575190"/>
                  </a:lnTo>
                  <a:lnTo>
                    <a:pt x="165100" y="581659"/>
                  </a:lnTo>
                </a:path>
                <a:path w="417829" h="1096010">
                  <a:moveTo>
                    <a:pt x="153670" y="607059"/>
                  </a:moveTo>
                  <a:lnTo>
                    <a:pt x="150078" y="613529"/>
                  </a:lnTo>
                  <a:lnTo>
                    <a:pt x="146843" y="619760"/>
                  </a:lnTo>
                  <a:lnTo>
                    <a:pt x="143847" y="625990"/>
                  </a:lnTo>
                  <a:lnTo>
                    <a:pt x="140970" y="632459"/>
                  </a:lnTo>
                </a:path>
                <a:path w="417829" h="1096010">
                  <a:moveTo>
                    <a:pt x="130810" y="659129"/>
                  </a:moveTo>
                  <a:lnTo>
                    <a:pt x="127952" y="665063"/>
                  </a:lnTo>
                  <a:lnTo>
                    <a:pt x="125095" y="671353"/>
                  </a:lnTo>
                  <a:lnTo>
                    <a:pt x="122237" y="677882"/>
                  </a:lnTo>
                  <a:lnTo>
                    <a:pt x="119380" y="684529"/>
                  </a:lnTo>
                </a:path>
                <a:path w="417829" h="1096010">
                  <a:moveTo>
                    <a:pt x="109220" y="709929"/>
                  </a:moveTo>
                  <a:lnTo>
                    <a:pt x="106362" y="716597"/>
                  </a:lnTo>
                  <a:lnTo>
                    <a:pt x="103504" y="723264"/>
                  </a:lnTo>
                  <a:lnTo>
                    <a:pt x="100647" y="729932"/>
                  </a:lnTo>
                  <a:lnTo>
                    <a:pt x="97790" y="736600"/>
                  </a:lnTo>
                </a:path>
                <a:path w="417829" h="1096010">
                  <a:moveTo>
                    <a:pt x="86360" y="763269"/>
                  </a:moveTo>
                  <a:lnTo>
                    <a:pt x="84236" y="769203"/>
                  </a:lnTo>
                  <a:lnTo>
                    <a:pt x="81756" y="775493"/>
                  </a:lnTo>
                  <a:lnTo>
                    <a:pt x="79037" y="782022"/>
                  </a:lnTo>
                  <a:lnTo>
                    <a:pt x="76200" y="788669"/>
                  </a:lnTo>
                </a:path>
                <a:path w="417829" h="1096010">
                  <a:moveTo>
                    <a:pt x="64770" y="815339"/>
                  </a:moveTo>
                  <a:lnTo>
                    <a:pt x="61912" y="821253"/>
                  </a:lnTo>
                  <a:lnTo>
                    <a:pt x="59054" y="827404"/>
                  </a:lnTo>
                  <a:lnTo>
                    <a:pt x="56197" y="833556"/>
                  </a:lnTo>
                  <a:lnTo>
                    <a:pt x="53340" y="839469"/>
                  </a:lnTo>
                </a:path>
                <a:path w="417829" h="1096010">
                  <a:moveTo>
                    <a:pt x="41910" y="866139"/>
                  </a:moveTo>
                  <a:lnTo>
                    <a:pt x="39052" y="872807"/>
                  </a:lnTo>
                  <a:lnTo>
                    <a:pt x="36195" y="879474"/>
                  </a:lnTo>
                  <a:lnTo>
                    <a:pt x="33337" y="886142"/>
                  </a:lnTo>
                  <a:lnTo>
                    <a:pt x="30480" y="892809"/>
                  </a:lnTo>
                </a:path>
                <a:path w="417829" h="1096010">
                  <a:moveTo>
                    <a:pt x="19050" y="916939"/>
                  </a:moveTo>
                  <a:lnTo>
                    <a:pt x="15458" y="923627"/>
                  </a:lnTo>
                  <a:lnTo>
                    <a:pt x="12223" y="930433"/>
                  </a:lnTo>
                  <a:lnTo>
                    <a:pt x="9227" y="937478"/>
                  </a:lnTo>
                  <a:lnTo>
                    <a:pt x="6350" y="944879"/>
                  </a:lnTo>
                </a:path>
              </a:pathLst>
            </a:custGeom>
            <a:ln w="28393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885939" y="1178560"/>
              <a:ext cx="652780" cy="1397000"/>
            </a:xfrm>
            <a:custGeom>
              <a:avLst/>
              <a:gdLst/>
              <a:ahLst/>
              <a:cxnLst/>
              <a:rect l="l" t="t" r="r" b="b"/>
              <a:pathLst>
                <a:path w="652779" h="1397000">
                  <a:moveTo>
                    <a:pt x="650239" y="0"/>
                  </a:moveTo>
                  <a:lnTo>
                    <a:pt x="603786" y="46027"/>
                  </a:lnTo>
                  <a:lnTo>
                    <a:pt x="555889" y="99185"/>
                  </a:lnTo>
                  <a:lnTo>
                    <a:pt x="530899" y="129452"/>
                  </a:lnTo>
                  <a:lnTo>
                    <a:pt x="504949" y="162719"/>
                  </a:lnTo>
                  <a:lnTo>
                    <a:pt x="477837" y="199389"/>
                  </a:lnTo>
                  <a:lnTo>
                    <a:pt x="449365" y="239870"/>
                  </a:lnTo>
                  <a:lnTo>
                    <a:pt x="419332" y="284567"/>
                  </a:lnTo>
                  <a:lnTo>
                    <a:pt x="387538" y="333884"/>
                  </a:lnTo>
                  <a:lnTo>
                    <a:pt x="353784" y="388227"/>
                  </a:lnTo>
                  <a:lnTo>
                    <a:pt x="317870" y="448002"/>
                  </a:lnTo>
                  <a:lnTo>
                    <a:pt x="279595" y="513615"/>
                  </a:lnTo>
                  <a:lnTo>
                    <a:pt x="238759" y="585469"/>
                  </a:lnTo>
                  <a:lnTo>
                    <a:pt x="209648" y="644187"/>
                  </a:lnTo>
                  <a:lnTo>
                    <a:pt x="184079" y="696448"/>
                  </a:lnTo>
                  <a:lnTo>
                    <a:pt x="161632" y="743378"/>
                  </a:lnTo>
                  <a:lnTo>
                    <a:pt x="141884" y="786100"/>
                  </a:lnTo>
                  <a:lnTo>
                    <a:pt x="124413" y="825740"/>
                  </a:lnTo>
                  <a:lnTo>
                    <a:pt x="108797" y="863422"/>
                  </a:lnTo>
                  <a:lnTo>
                    <a:pt x="94615" y="900271"/>
                  </a:lnTo>
                  <a:lnTo>
                    <a:pt x="81442" y="937411"/>
                  </a:lnTo>
                  <a:lnTo>
                    <a:pt x="68859" y="975968"/>
                  </a:lnTo>
                  <a:lnTo>
                    <a:pt x="56442" y="1017066"/>
                  </a:lnTo>
                  <a:lnTo>
                    <a:pt x="43770" y="1061829"/>
                  </a:lnTo>
                  <a:lnTo>
                    <a:pt x="30420" y="1111383"/>
                  </a:lnTo>
                  <a:lnTo>
                    <a:pt x="15971" y="1166851"/>
                  </a:lnTo>
                  <a:lnTo>
                    <a:pt x="0" y="1229360"/>
                  </a:lnTo>
                  <a:lnTo>
                    <a:pt x="754" y="1271270"/>
                  </a:lnTo>
                  <a:lnTo>
                    <a:pt x="1785" y="1355090"/>
                  </a:lnTo>
                  <a:lnTo>
                    <a:pt x="2539" y="1397000"/>
                  </a:lnTo>
                  <a:lnTo>
                    <a:pt x="20909" y="1350275"/>
                  </a:lnTo>
                  <a:lnTo>
                    <a:pt x="38948" y="1304729"/>
                  </a:lnTo>
                  <a:lnTo>
                    <a:pt x="56771" y="1260138"/>
                  </a:lnTo>
                  <a:lnTo>
                    <a:pt x="74493" y="1216282"/>
                  </a:lnTo>
                  <a:lnTo>
                    <a:pt x="92230" y="1172940"/>
                  </a:lnTo>
                  <a:lnTo>
                    <a:pt x="110098" y="1129890"/>
                  </a:lnTo>
                  <a:lnTo>
                    <a:pt x="128211" y="1086911"/>
                  </a:lnTo>
                  <a:lnTo>
                    <a:pt x="146684" y="1043781"/>
                  </a:lnTo>
                  <a:lnTo>
                    <a:pt x="165635" y="1000279"/>
                  </a:lnTo>
                  <a:lnTo>
                    <a:pt x="185176" y="956183"/>
                  </a:lnTo>
                  <a:lnTo>
                    <a:pt x="205425" y="911273"/>
                  </a:lnTo>
                  <a:lnTo>
                    <a:pt x="226496" y="865326"/>
                  </a:lnTo>
                  <a:lnTo>
                    <a:pt x="248505" y="818122"/>
                  </a:lnTo>
                  <a:lnTo>
                    <a:pt x="271566" y="769438"/>
                  </a:lnTo>
                  <a:lnTo>
                    <a:pt x="295796" y="719055"/>
                  </a:lnTo>
                  <a:lnTo>
                    <a:pt x="321309" y="666750"/>
                  </a:lnTo>
                  <a:lnTo>
                    <a:pt x="363781" y="598923"/>
                  </a:lnTo>
                  <a:lnTo>
                    <a:pt x="402187" y="538328"/>
                  </a:lnTo>
                  <a:lnTo>
                    <a:pt x="437061" y="484196"/>
                  </a:lnTo>
                  <a:lnTo>
                    <a:pt x="468935" y="435760"/>
                  </a:lnTo>
                  <a:lnTo>
                    <a:pt x="498341" y="392254"/>
                  </a:lnTo>
                  <a:lnTo>
                    <a:pt x="525813" y="352910"/>
                  </a:lnTo>
                  <a:lnTo>
                    <a:pt x="551882" y="316960"/>
                  </a:lnTo>
                  <a:lnTo>
                    <a:pt x="577080" y="283639"/>
                  </a:lnTo>
                  <a:lnTo>
                    <a:pt x="601941" y="252178"/>
                  </a:lnTo>
                  <a:lnTo>
                    <a:pt x="626997" y="221811"/>
                  </a:lnTo>
                  <a:lnTo>
                    <a:pt x="652779" y="191769"/>
                  </a:lnTo>
                  <a:lnTo>
                    <a:pt x="652025" y="144839"/>
                  </a:lnTo>
                  <a:lnTo>
                    <a:pt x="650994" y="49073"/>
                  </a:lnTo>
                  <a:lnTo>
                    <a:pt x="650239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88000" y="1824990"/>
              <a:ext cx="1370330" cy="276860"/>
            </a:xfrm>
            <a:custGeom>
              <a:avLst/>
              <a:gdLst/>
              <a:ahLst/>
              <a:cxnLst/>
              <a:rect l="l" t="t" r="r" b="b"/>
              <a:pathLst>
                <a:path w="1370329" h="276860">
                  <a:moveTo>
                    <a:pt x="1370329" y="15239"/>
                  </a:moveTo>
                  <a:lnTo>
                    <a:pt x="1363642" y="14287"/>
                  </a:lnTo>
                  <a:lnTo>
                    <a:pt x="1356836" y="13335"/>
                  </a:lnTo>
                  <a:lnTo>
                    <a:pt x="1349791" y="12382"/>
                  </a:lnTo>
                  <a:lnTo>
                    <a:pt x="1342390" y="11430"/>
                  </a:lnTo>
                </a:path>
                <a:path w="1370329" h="276860">
                  <a:moveTo>
                    <a:pt x="1314450" y="8889"/>
                  </a:moveTo>
                  <a:lnTo>
                    <a:pt x="1307564" y="8135"/>
                  </a:lnTo>
                  <a:lnTo>
                    <a:pt x="1300321" y="7620"/>
                  </a:lnTo>
                  <a:lnTo>
                    <a:pt x="1292840" y="7104"/>
                  </a:lnTo>
                  <a:lnTo>
                    <a:pt x="1285240" y="6350"/>
                  </a:lnTo>
                </a:path>
                <a:path w="1370329" h="276860">
                  <a:moveTo>
                    <a:pt x="1257300" y="5080"/>
                  </a:moveTo>
                  <a:lnTo>
                    <a:pt x="1250612" y="4325"/>
                  </a:lnTo>
                  <a:lnTo>
                    <a:pt x="1243806" y="3810"/>
                  </a:lnTo>
                  <a:lnTo>
                    <a:pt x="1236761" y="3294"/>
                  </a:lnTo>
                  <a:lnTo>
                    <a:pt x="1229359" y="2539"/>
                  </a:lnTo>
                </a:path>
                <a:path w="1370329" h="276860">
                  <a:moveTo>
                    <a:pt x="1201420" y="2539"/>
                  </a:moveTo>
                  <a:lnTo>
                    <a:pt x="1193998" y="1805"/>
                  </a:lnTo>
                  <a:lnTo>
                    <a:pt x="1186815" y="1428"/>
                  </a:lnTo>
                  <a:lnTo>
                    <a:pt x="1179631" y="1289"/>
                  </a:lnTo>
                  <a:lnTo>
                    <a:pt x="1172209" y="1270"/>
                  </a:lnTo>
                </a:path>
                <a:path w="1370329" h="276860">
                  <a:moveTo>
                    <a:pt x="1144270" y="1270"/>
                  </a:moveTo>
                  <a:lnTo>
                    <a:pt x="1136848" y="535"/>
                  </a:lnTo>
                  <a:lnTo>
                    <a:pt x="1129665" y="158"/>
                  </a:lnTo>
                  <a:lnTo>
                    <a:pt x="1122481" y="19"/>
                  </a:lnTo>
                  <a:lnTo>
                    <a:pt x="1115059" y="0"/>
                  </a:lnTo>
                </a:path>
                <a:path w="1370329" h="276860">
                  <a:moveTo>
                    <a:pt x="1087120" y="0"/>
                  </a:moveTo>
                  <a:lnTo>
                    <a:pt x="1080254" y="0"/>
                  </a:lnTo>
                  <a:lnTo>
                    <a:pt x="1073150" y="0"/>
                  </a:lnTo>
                  <a:lnTo>
                    <a:pt x="1066045" y="0"/>
                  </a:lnTo>
                  <a:lnTo>
                    <a:pt x="1059179" y="0"/>
                  </a:lnTo>
                </a:path>
                <a:path w="1370329" h="276860">
                  <a:moveTo>
                    <a:pt x="1029970" y="0"/>
                  </a:moveTo>
                  <a:lnTo>
                    <a:pt x="1023104" y="0"/>
                  </a:lnTo>
                  <a:lnTo>
                    <a:pt x="1016000" y="0"/>
                  </a:lnTo>
                  <a:lnTo>
                    <a:pt x="1008895" y="0"/>
                  </a:lnTo>
                  <a:lnTo>
                    <a:pt x="1002029" y="0"/>
                  </a:lnTo>
                </a:path>
                <a:path w="1370329" h="276860">
                  <a:moveTo>
                    <a:pt x="972820" y="0"/>
                  </a:moveTo>
                  <a:lnTo>
                    <a:pt x="965954" y="19"/>
                  </a:lnTo>
                  <a:lnTo>
                    <a:pt x="958850" y="158"/>
                  </a:lnTo>
                  <a:lnTo>
                    <a:pt x="951745" y="535"/>
                  </a:lnTo>
                  <a:lnTo>
                    <a:pt x="944879" y="1270"/>
                  </a:lnTo>
                </a:path>
                <a:path w="1370329" h="276860">
                  <a:moveTo>
                    <a:pt x="916940" y="1270"/>
                  </a:moveTo>
                  <a:lnTo>
                    <a:pt x="909518" y="1270"/>
                  </a:lnTo>
                  <a:lnTo>
                    <a:pt x="902335" y="1270"/>
                  </a:lnTo>
                  <a:lnTo>
                    <a:pt x="895151" y="1270"/>
                  </a:lnTo>
                  <a:lnTo>
                    <a:pt x="887729" y="1270"/>
                  </a:lnTo>
                </a:path>
                <a:path w="1370329" h="276860">
                  <a:moveTo>
                    <a:pt x="859789" y="2539"/>
                  </a:moveTo>
                  <a:lnTo>
                    <a:pt x="852368" y="2539"/>
                  </a:lnTo>
                  <a:lnTo>
                    <a:pt x="845184" y="2539"/>
                  </a:lnTo>
                  <a:lnTo>
                    <a:pt x="838001" y="2539"/>
                  </a:lnTo>
                  <a:lnTo>
                    <a:pt x="830579" y="2539"/>
                  </a:lnTo>
                </a:path>
                <a:path w="1370329" h="276860">
                  <a:moveTo>
                    <a:pt x="802639" y="2539"/>
                  </a:moveTo>
                  <a:lnTo>
                    <a:pt x="796289" y="2539"/>
                  </a:lnTo>
                  <a:lnTo>
                    <a:pt x="788670" y="3810"/>
                  </a:lnTo>
                  <a:lnTo>
                    <a:pt x="782320" y="3810"/>
                  </a:lnTo>
                  <a:lnTo>
                    <a:pt x="778510" y="3810"/>
                  </a:lnTo>
                  <a:lnTo>
                    <a:pt x="775970" y="3810"/>
                  </a:lnTo>
                  <a:lnTo>
                    <a:pt x="773429" y="3810"/>
                  </a:lnTo>
                </a:path>
                <a:path w="1370329" h="276860">
                  <a:moveTo>
                    <a:pt x="744220" y="5080"/>
                  </a:moveTo>
                  <a:lnTo>
                    <a:pt x="737354" y="5080"/>
                  </a:lnTo>
                  <a:lnTo>
                    <a:pt x="730250" y="5080"/>
                  </a:lnTo>
                  <a:lnTo>
                    <a:pt x="723145" y="5080"/>
                  </a:lnTo>
                  <a:lnTo>
                    <a:pt x="716279" y="5080"/>
                  </a:lnTo>
                </a:path>
                <a:path w="1370329" h="276860">
                  <a:moveTo>
                    <a:pt x="688339" y="6350"/>
                  </a:moveTo>
                  <a:lnTo>
                    <a:pt x="680938" y="6369"/>
                  </a:lnTo>
                  <a:lnTo>
                    <a:pt x="673893" y="6508"/>
                  </a:lnTo>
                  <a:lnTo>
                    <a:pt x="667087" y="6885"/>
                  </a:lnTo>
                  <a:lnTo>
                    <a:pt x="660400" y="7620"/>
                  </a:lnTo>
                </a:path>
                <a:path w="1370329" h="276860">
                  <a:moveTo>
                    <a:pt x="631189" y="7620"/>
                  </a:moveTo>
                  <a:lnTo>
                    <a:pt x="624324" y="7639"/>
                  </a:lnTo>
                  <a:lnTo>
                    <a:pt x="617220" y="7778"/>
                  </a:lnTo>
                  <a:lnTo>
                    <a:pt x="610115" y="8155"/>
                  </a:lnTo>
                  <a:lnTo>
                    <a:pt x="603250" y="8889"/>
                  </a:lnTo>
                </a:path>
                <a:path w="1370329" h="276860">
                  <a:moveTo>
                    <a:pt x="575310" y="10160"/>
                  </a:moveTo>
                  <a:lnTo>
                    <a:pt x="567888" y="10179"/>
                  </a:lnTo>
                  <a:lnTo>
                    <a:pt x="560704" y="10318"/>
                  </a:lnTo>
                  <a:lnTo>
                    <a:pt x="553521" y="10695"/>
                  </a:lnTo>
                  <a:lnTo>
                    <a:pt x="546100" y="11430"/>
                  </a:lnTo>
                </a:path>
                <a:path w="1370329" h="276860">
                  <a:moveTo>
                    <a:pt x="518160" y="12700"/>
                  </a:moveTo>
                  <a:lnTo>
                    <a:pt x="511294" y="13632"/>
                  </a:lnTo>
                  <a:lnTo>
                    <a:pt x="504190" y="14446"/>
                  </a:lnTo>
                  <a:lnTo>
                    <a:pt x="497085" y="15021"/>
                  </a:lnTo>
                  <a:lnTo>
                    <a:pt x="490220" y="15239"/>
                  </a:lnTo>
                </a:path>
                <a:path w="1370329" h="276860">
                  <a:moveTo>
                    <a:pt x="462279" y="17780"/>
                  </a:moveTo>
                  <a:lnTo>
                    <a:pt x="455394" y="18732"/>
                  </a:lnTo>
                  <a:lnTo>
                    <a:pt x="448151" y="19685"/>
                  </a:lnTo>
                  <a:lnTo>
                    <a:pt x="440670" y="20637"/>
                  </a:lnTo>
                  <a:lnTo>
                    <a:pt x="433070" y="21589"/>
                  </a:lnTo>
                </a:path>
                <a:path w="1370329" h="276860">
                  <a:moveTo>
                    <a:pt x="405129" y="25400"/>
                  </a:moveTo>
                  <a:lnTo>
                    <a:pt x="398442" y="26352"/>
                  </a:lnTo>
                  <a:lnTo>
                    <a:pt x="391636" y="27304"/>
                  </a:lnTo>
                  <a:lnTo>
                    <a:pt x="384591" y="28257"/>
                  </a:lnTo>
                  <a:lnTo>
                    <a:pt x="377189" y="29210"/>
                  </a:lnTo>
                </a:path>
                <a:path w="1370329" h="276860">
                  <a:moveTo>
                    <a:pt x="349250" y="34289"/>
                  </a:moveTo>
                  <a:lnTo>
                    <a:pt x="342582" y="35262"/>
                  </a:lnTo>
                  <a:lnTo>
                    <a:pt x="335915" y="36353"/>
                  </a:lnTo>
                  <a:lnTo>
                    <a:pt x="329247" y="37683"/>
                  </a:lnTo>
                  <a:lnTo>
                    <a:pt x="322579" y="39370"/>
                  </a:lnTo>
                  <a:lnTo>
                    <a:pt x="321310" y="39370"/>
                  </a:lnTo>
                </a:path>
                <a:path w="1370329" h="276860">
                  <a:moveTo>
                    <a:pt x="292100" y="43180"/>
                  </a:moveTo>
                  <a:lnTo>
                    <a:pt x="284698" y="44152"/>
                  </a:lnTo>
                  <a:lnTo>
                    <a:pt x="277653" y="45243"/>
                  </a:lnTo>
                  <a:lnTo>
                    <a:pt x="270847" y="46573"/>
                  </a:lnTo>
                  <a:lnTo>
                    <a:pt x="264160" y="48260"/>
                  </a:lnTo>
                </a:path>
                <a:path w="1370329" h="276860">
                  <a:moveTo>
                    <a:pt x="236220" y="53339"/>
                  </a:moveTo>
                  <a:lnTo>
                    <a:pt x="229354" y="54510"/>
                  </a:lnTo>
                  <a:lnTo>
                    <a:pt x="222250" y="56038"/>
                  </a:lnTo>
                  <a:lnTo>
                    <a:pt x="215145" y="57804"/>
                  </a:lnTo>
                  <a:lnTo>
                    <a:pt x="208279" y="59689"/>
                  </a:lnTo>
                </a:path>
                <a:path w="1370329" h="276860">
                  <a:moveTo>
                    <a:pt x="181610" y="66039"/>
                  </a:moveTo>
                  <a:lnTo>
                    <a:pt x="174208" y="67945"/>
                  </a:lnTo>
                  <a:lnTo>
                    <a:pt x="167163" y="69850"/>
                  </a:lnTo>
                  <a:lnTo>
                    <a:pt x="160357" y="71755"/>
                  </a:lnTo>
                  <a:lnTo>
                    <a:pt x="153670" y="73660"/>
                  </a:lnTo>
                </a:path>
                <a:path w="1370329" h="276860">
                  <a:moveTo>
                    <a:pt x="125729" y="82550"/>
                  </a:moveTo>
                  <a:lnTo>
                    <a:pt x="119082" y="85209"/>
                  </a:lnTo>
                  <a:lnTo>
                    <a:pt x="112553" y="87630"/>
                  </a:lnTo>
                  <a:lnTo>
                    <a:pt x="106263" y="90050"/>
                  </a:lnTo>
                  <a:lnTo>
                    <a:pt x="100329" y="92710"/>
                  </a:lnTo>
                </a:path>
                <a:path w="1370329" h="276860">
                  <a:moveTo>
                    <a:pt x="73660" y="104139"/>
                  </a:moveTo>
                  <a:lnTo>
                    <a:pt x="67012" y="107195"/>
                  </a:lnTo>
                  <a:lnTo>
                    <a:pt x="60483" y="110490"/>
                  </a:lnTo>
                  <a:lnTo>
                    <a:pt x="54193" y="113784"/>
                  </a:lnTo>
                  <a:lnTo>
                    <a:pt x="48260" y="116839"/>
                  </a:lnTo>
                </a:path>
                <a:path w="1370329" h="276860">
                  <a:moveTo>
                    <a:pt x="24129" y="132080"/>
                  </a:moveTo>
                  <a:lnTo>
                    <a:pt x="17700" y="136088"/>
                  </a:lnTo>
                  <a:lnTo>
                    <a:pt x="11747" y="140335"/>
                  </a:lnTo>
                  <a:lnTo>
                    <a:pt x="6270" y="144581"/>
                  </a:lnTo>
                  <a:lnTo>
                    <a:pt x="1270" y="148589"/>
                  </a:lnTo>
                </a:path>
                <a:path w="1370329" h="276860">
                  <a:moveTo>
                    <a:pt x="0" y="175260"/>
                  </a:moveTo>
                  <a:lnTo>
                    <a:pt x="1270" y="204470"/>
                  </a:lnTo>
                </a:path>
                <a:path w="1370329" h="276860">
                  <a:moveTo>
                    <a:pt x="2539" y="232410"/>
                  </a:moveTo>
                  <a:lnTo>
                    <a:pt x="3810" y="260350"/>
                  </a:lnTo>
                </a:path>
                <a:path w="1370329" h="276860">
                  <a:moveTo>
                    <a:pt x="11429" y="276860"/>
                  </a:moveTo>
                  <a:lnTo>
                    <a:pt x="17125" y="272851"/>
                  </a:lnTo>
                  <a:lnTo>
                    <a:pt x="22701" y="268604"/>
                  </a:lnTo>
                  <a:lnTo>
                    <a:pt x="28039" y="264358"/>
                  </a:lnTo>
                  <a:lnTo>
                    <a:pt x="33020" y="260350"/>
                  </a:lnTo>
                </a:path>
                <a:path w="1370329" h="276860">
                  <a:moveTo>
                    <a:pt x="55879" y="243839"/>
                  </a:moveTo>
                  <a:lnTo>
                    <a:pt x="63063" y="239315"/>
                  </a:lnTo>
                  <a:lnTo>
                    <a:pt x="69532" y="235267"/>
                  </a:lnTo>
                  <a:lnTo>
                    <a:pt x="75525" y="231695"/>
                  </a:lnTo>
                  <a:lnTo>
                    <a:pt x="81279" y="228600"/>
                  </a:lnTo>
                </a:path>
                <a:path w="1370329" h="276860">
                  <a:moveTo>
                    <a:pt x="105410" y="215900"/>
                  </a:moveTo>
                  <a:lnTo>
                    <a:pt x="112077" y="213062"/>
                  </a:lnTo>
                  <a:lnTo>
                    <a:pt x="118744" y="210343"/>
                  </a:lnTo>
                  <a:lnTo>
                    <a:pt x="125412" y="207863"/>
                  </a:lnTo>
                  <a:lnTo>
                    <a:pt x="132079" y="205739"/>
                  </a:lnTo>
                </a:path>
                <a:path w="1370329" h="276860">
                  <a:moveTo>
                    <a:pt x="160020" y="198120"/>
                  </a:moveTo>
                  <a:lnTo>
                    <a:pt x="165219" y="196195"/>
                  </a:lnTo>
                  <a:lnTo>
                    <a:pt x="171132" y="194151"/>
                  </a:lnTo>
                  <a:lnTo>
                    <a:pt x="177522" y="191869"/>
                  </a:lnTo>
                  <a:lnTo>
                    <a:pt x="184150" y="189230"/>
                  </a:lnTo>
                  <a:lnTo>
                    <a:pt x="185420" y="189230"/>
                  </a:lnTo>
                  <a:lnTo>
                    <a:pt x="186689" y="189230"/>
                  </a:lnTo>
                </a:path>
                <a:path w="1370329" h="276860">
                  <a:moveTo>
                    <a:pt x="214629" y="182880"/>
                  </a:moveTo>
                  <a:lnTo>
                    <a:pt x="222031" y="181907"/>
                  </a:lnTo>
                  <a:lnTo>
                    <a:pt x="229076" y="180816"/>
                  </a:lnTo>
                  <a:lnTo>
                    <a:pt x="235882" y="179486"/>
                  </a:lnTo>
                  <a:lnTo>
                    <a:pt x="242570" y="177800"/>
                  </a:lnTo>
                </a:path>
                <a:path w="1370329" h="276860">
                  <a:moveTo>
                    <a:pt x="270510" y="172720"/>
                  </a:moveTo>
                  <a:lnTo>
                    <a:pt x="277911" y="171767"/>
                  </a:lnTo>
                  <a:lnTo>
                    <a:pt x="284956" y="170815"/>
                  </a:lnTo>
                  <a:lnTo>
                    <a:pt x="291762" y="169862"/>
                  </a:lnTo>
                  <a:lnTo>
                    <a:pt x="298450" y="168910"/>
                  </a:lnTo>
                </a:path>
                <a:path w="1370329" h="276860">
                  <a:moveTo>
                    <a:pt x="326389" y="163830"/>
                  </a:moveTo>
                  <a:lnTo>
                    <a:pt x="333791" y="162877"/>
                  </a:lnTo>
                  <a:lnTo>
                    <a:pt x="340836" y="161925"/>
                  </a:lnTo>
                  <a:lnTo>
                    <a:pt x="347642" y="160972"/>
                  </a:lnTo>
                  <a:lnTo>
                    <a:pt x="354329" y="160020"/>
                  </a:lnTo>
                </a:path>
                <a:path w="1370329" h="276860">
                  <a:moveTo>
                    <a:pt x="383539" y="156210"/>
                  </a:moveTo>
                  <a:lnTo>
                    <a:pt x="390405" y="155257"/>
                  </a:lnTo>
                  <a:lnTo>
                    <a:pt x="397509" y="154305"/>
                  </a:lnTo>
                  <a:lnTo>
                    <a:pt x="404614" y="153352"/>
                  </a:lnTo>
                  <a:lnTo>
                    <a:pt x="411479" y="152400"/>
                  </a:lnTo>
                </a:path>
                <a:path w="1370329" h="276860">
                  <a:moveTo>
                    <a:pt x="439420" y="149860"/>
                  </a:moveTo>
                  <a:lnTo>
                    <a:pt x="446821" y="148927"/>
                  </a:lnTo>
                  <a:lnTo>
                    <a:pt x="453866" y="148113"/>
                  </a:lnTo>
                  <a:lnTo>
                    <a:pt x="460672" y="147538"/>
                  </a:lnTo>
                  <a:lnTo>
                    <a:pt x="467360" y="147320"/>
                  </a:lnTo>
                </a:path>
                <a:path w="1370329" h="276860">
                  <a:moveTo>
                    <a:pt x="496570" y="144780"/>
                  </a:moveTo>
                  <a:lnTo>
                    <a:pt x="503435" y="144025"/>
                  </a:lnTo>
                  <a:lnTo>
                    <a:pt x="510539" y="143510"/>
                  </a:lnTo>
                  <a:lnTo>
                    <a:pt x="517644" y="142994"/>
                  </a:lnTo>
                  <a:lnTo>
                    <a:pt x="524510" y="142239"/>
                  </a:lnTo>
                </a:path>
                <a:path w="1370329" h="276860">
                  <a:moveTo>
                    <a:pt x="552450" y="140970"/>
                  </a:moveTo>
                  <a:lnTo>
                    <a:pt x="559871" y="140215"/>
                  </a:lnTo>
                  <a:lnTo>
                    <a:pt x="567055" y="139700"/>
                  </a:lnTo>
                  <a:lnTo>
                    <a:pt x="574238" y="139184"/>
                  </a:lnTo>
                  <a:lnTo>
                    <a:pt x="581660" y="138430"/>
                  </a:lnTo>
                </a:path>
                <a:path w="1370329" h="276860">
                  <a:moveTo>
                    <a:pt x="609600" y="137160"/>
                  </a:moveTo>
                  <a:lnTo>
                    <a:pt x="616465" y="136961"/>
                  </a:lnTo>
                  <a:lnTo>
                    <a:pt x="623569" y="136525"/>
                  </a:lnTo>
                  <a:lnTo>
                    <a:pt x="630674" y="136088"/>
                  </a:lnTo>
                  <a:lnTo>
                    <a:pt x="637539" y="135889"/>
                  </a:lnTo>
                </a:path>
                <a:path w="1370329" h="276860">
                  <a:moveTo>
                    <a:pt x="666750" y="134620"/>
                  </a:moveTo>
                  <a:lnTo>
                    <a:pt x="669289" y="134620"/>
                  </a:lnTo>
                  <a:lnTo>
                    <a:pt x="671829" y="134620"/>
                  </a:lnTo>
                  <a:lnTo>
                    <a:pt x="674370" y="134620"/>
                  </a:lnTo>
                  <a:lnTo>
                    <a:pt x="681989" y="134620"/>
                  </a:lnTo>
                  <a:lnTo>
                    <a:pt x="688339" y="133350"/>
                  </a:lnTo>
                  <a:lnTo>
                    <a:pt x="694689" y="133350"/>
                  </a:lnTo>
                </a:path>
                <a:path w="1370329" h="276860">
                  <a:moveTo>
                    <a:pt x="722629" y="132080"/>
                  </a:moveTo>
                  <a:lnTo>
                    <a:pt x="730051" y="131881"/>
                  </a:lnTo>
                  <a:lnTo>
                    <a:pt x="737235" y="131445"/>
                  </a:lnTo>
                  <a:lnTo>
                    <a:pt x="744418" y="131008"/>
                  </a:lnTo>
                  <a:lnTo>
                    <a:pt x="751839" y="130810"/>
                  </a:lnTo>
                </a:path>
                <a:path w="1370329" h="276860">
                  <a:moveTo>
                    <a:pt x="779779" y="129539"/>
                  </a:moveTo>
                  <a:lnTo>
                    <a:pt x="787201" y="129520"/>
                  </a:lnTo>
                  <a:lnTo>
                    <a:pt x="794385" y="129381"/>
                  </a:lnTo>
                  <a:lnTo>
                    <a:pt x="801568" y="129004"/>
                  </a:lnTo>
                  <a:lnTo>
                    <a:pt x="808989" y="128270"/>
                  </a:lnTo>
                </a:path>
                <a:path w="1370329" h="276860">
                  <a:moveTo>
                    <a:pt x="836929" y="128270"/>
                  </a:moveTo>
                  <a:lnTo>
                    <a:pt x="844331" y="128250"/>
                  </a:lnTo>
                  <a:lnTo>
                    <a:pt x="851376" y="128111"/>
                  </a:lnTo>
                  <a:lnTo>
                    <a:pt x="858182" y="127734"/>
                  </a:lnTo>
                  <a:lnTo>
                    <a:pt x="864870" y="127000"/>
                  </a:lnTo>
                </a:path>
                <a:path w="1370329" h="276860">
                  <a:moveTo>
                    <a:pt x="894079" y="127000"/>
                  </a:moveTo>
                  <a:lnTo>
                    <a:pt x="900945" y="127000"/>
                  </a:lnTo>
                  <a:lnTo>
                    <a:pt x="908050" y="127000"/>
                  </a:lnTo>
                  <a:lnTo>
                    <a:pt x="915154" y="127000"/>
                  </a:lnTo>
                  <a:lnTo>
                    <a:pt x="922020" y="127000"/>
                  </a:lnTo>
                </a:path>
                <a:path w="1370329" h="276860">
                  <a:moveTo>
                    <a:pt x="951229" y="127000"/>
                  </a:moveTo>
                  <a:lnTo>
                    <a:pt x="958095" y="127000"/>
                  </a:lnTo>
                  <a:lnTo>
                    <a:pt x="965200" y="127000"/>
                  </a:lnTo>
                  <a:lnTo>
                    <a:pt x="972304" y="127000"/>
                  </a:lnTo>
                  <a:lnTo>
                    <a:pt x="979170" y="127000"/>
                  </a:lnTo>
                </a:path>
                <a:path w="1370329" h="276860">
                  <a:moveTo>
                    <a:pt x="1008379" y="127000"/>
                  </a:moveTo>
                  <a:lnTo>
                    <a:pt x="1015067" y="127000"/>
                  </a:lnTo>
                  <a:lnTo>
                    <a:pt x="1021873" y="127000"/>
                  </a:lnTo>
                  <a:lnTo>
                    <a:pt x="1028918" y="127000"/>
                  </a:lnTo>
                  <a:lnTo>
                    <a:pt x="1036320" y="127000"/>
                  </a:lnTo>
                </a:path>
                <a:path w="1370329" h="276860">
                  <a:moveTo>
                    <a:pt x="1064259" y="128270"/>
                  </a:moveTo>
                  <a:lnTo>
                    <a:pt x="1071681" y="128270"/>
                  </a:lnTo>
                  <a:lnTo>
                    <a:pt x="1078864" y="128270"/>
                  </a:lnTo>
                  <a:lnTo>
                    <a:pt x="1086048" y="128270"/>
                  </a:lnTo>
                  <a:lnTo>
                    <a:pt x="1093470" y="128270"/>
                  </a:lnTo>
                </a:path>
                <a:path w="1370329" h="276860">
                  <a:moveTo>
                    <a:pt x="1121409" y="129539"/>
                  </a:moveTo>
                  <a:lnTo>
                    <a:pt x="1128831" y="129539"/>
                  </a:lnTo>
                  <a:lnTo>
                    <a:pt x="1136014" y="129539"/>
                  </a:lnTo>
                  <a:lnTo>
                    <a:pt x="1143198" y="129539"/>
                  </a:lnTo>
                  <a:lnTo>
                    <a:pt x="1150620" y="129539"/>
                  </a:lnTo>
                </a:path>
              </a:pathLst>
            </a:custGeom>
            <a:ln w="28393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2363" y="1903730"/>
              <a:ext cx="220163" cy="7769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958330" y="184658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4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89270" y="1968500"/>
              <a:ext cx="1144270" cy="322580"/>
            </a:xfrm>
            <a:custGeom>
              <a:avLst/>
              <a:gdLst/>
              <a:ahLst/>
              <a:cxnLst/>
              <a:rect l="l" t="t" r="r" b="b"/>
              <a:pathLst>
                <a:path w="1144270" h="322580">
                  <a:moveTo>
                    <a:pt x="0" y="0"/>
                  </a:moveTo>
                  <a:lnTo>
                    <a:pt x="714" y="34786"/>
                  </a:lnTo>
                  <a:lnTo>
                    <a:pt x="820" y="52070"/>
                  </a:lnTo>
                  <a:lnTo>
                    <a:pt x="873" y="87271"/>
                  </a:lnTo>
                  <a:lnTo>
                    <a:pt x="731" y="111852"/>
                  </a:lnTo>
                  <a:lnTo>
                    <a:pt x="609" y="121075"/>
                  </a:lnTo>
                  <a:lnTo>
                    <a:pt x="0" y="157479"/>
                  </a:lnTo>
                  <a:lnTo>
                    <a:pt x="32583" y="192603"/>
                  </a:lnTo>
                  <a:lnTo>
                    <a:pt x="66357" y="213677"/>
                  </a:lnTo>
                  <a:lnTo>
                    <a:pt x="142239" y="245110"/>
                  </a:lnTo>
                  <a:lnTo>
                    <a:pt x="202120" y="259399"/>
                  </a:lnTo>
                  <a:lnTo>
                    <a:pt x="247907" y="269656"/>
                  </a:lnTo>
                  <a:lnTo>
                    <a:pt x="317023" y="282416"/>
                  </a:lnTo>
                  <a:lnTo>
                    <a:pt x="504189" y="307339"/>
                  </a:lnTo>
                  <a:lnTo>
                    <a:pt x="614414" y="313838"/>
                  </a:lnTo>
                  <a:lnTo>
                    <a:pt x="716870" y="318297"/>
                  </a:lnTo>
                  <a:lnTo>
                    <a:pt x="813887" y="321022"/>
                  </a:lnTo>
                  <a:lnTo>
                    <a:pt x="954314" y="322526"/>
                  </a:lnTo>
                  <a:lnTo>
                    <a:pt x="1144270" y="321310"/>
                  </a:lnTo>
                  <a:lnTo>
                    <a:pt x="1144071" y="281324"/>
                  </a:lnTo>
                  <a:lnTo>
                    <a:pt x="1143198" y="201830"/>
                  </a:lnTo>
                  <a:lnTo>
                    <a:pt x="1143000" y="162560"/>
                  </a:lnTo>
                  <a:lnTo>
                    <a:pt x="904503" y="160825"/>
                  </a:lnTo>
                  <a:lnTo>
                    <a:pt x="768302" y="157385"/>
                  </a:lnTo>
                  <a:lnTo>
                    <a:pt x="519429" y="146050"/>
                  </a:lnTo>
                  <a:lnTo>
                    <a:pt x="462435" y="140861"/>
                  </a:lnTo>
                  <a:lnTo>
                    <a:pt x="407311" y="135214"/>
                  </a:lnTo>
                  <a:lnTo>
                    <a:pt x="353859" y="128740"/>
                  </a:lnTo>
                  <a:lnTo>
                    <a:pt x="301881" y="121075"/>
                  </a:lnTo>
                  <a:lnTo>
                    <a:pt x="251179" y="111852"/>
                  </a:lnTo>
                  <a:lnTo>
                    <a:pt x="201553" y="100706"/>
                  </a:lnTo>
                  <a:lnTo>
                    <a:pt x="152805" y="87271"/>
                  </a:lnTo>
                  <a:lnTo>
                    <a:pt x="104737" y="71180"/>
                  </a:lnTo>
                  <a:lnTo>
                    <a:pt x="57150" y="52070"/>
                  </a:lnTo>
                  <a:lnTo>
                    <a:pt x="42683" y="38040"/>
                  </a:lnTo>
                  <a:lnTo>
                    <a:pt x="31908" y="32226"/>
                  </a:lnTo>
                  <a:lnTo>
                    <a:pt x="19466" y="233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744460" y="2465069"/>
              <a:ext cx="918210" cy="163830"/>
            </a:xfrm>
            <a:custGeom>
              <a:avLst/>
              <a:gdLst/>
              <a:ahLst/>
              <a:cxnLst/>
              <a:rect l="l" t="t" r="r" b="b"/>
              <a:pathLst>
                <a:path w="918209" h="163830">
                  <a:moveTo>
                    <a:pt x="0" y="0"/>
                  </a:moveTo>
                  <a:lnTo>
                    <a:pt x="918210" y="163829"/>
                  </a:lnTo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636000" y="2542540"/>
              <a:ext cx="184150" cy="170180"/>
            </a:xfrm>
            <a:custGeom>
              <a:avLst/>
              <a:gdLst/>
              <a:ahLst/>
              <a:cxnLst/>
              <a:rect l="l" t="t" r="r" b="b"/>
              <a:pathLst>
                <a:path w="184150" h="170180">
                  <a:moveTo>
                    <a:pt x="30479" y="0"/>
                  </a:moveTo>
                  <a:lnTo>
                    <a:pt x="0" y="170180"/>
                  </a:lnTo>
                  <a:lnTo>
                    <a:pt x="184150" y="11557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61669" y="6516369"/>
            <a:ext cx="3238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Insert</a:t>
            </a:r>
            <a:r>
              <a:rPr sz="18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Sighting</a:t>
            </a:r>
            <a:r>
              <a:rPr sz="18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Stick</a:t>
            </a:r>
            <a:r>
              <a:rPr sz="18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Into</a:t>
            </a:r>
            <a:r>
              <a:rPr sz="18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Kerf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56577" y="4023677"/>
            <a:ext cx="2672715" cy="2450465"/>
            <a:chOff x="556577" y="4023677"/>
            <a:chExt cx="2672715" cy="2450465"/>
          </a:xfrm>
        </p:grpSpPr>
        <p:sp>
          <p:nvSpPr>
            <p:cNvPr id="44" name="object 44"/>
            <p:cNvSpPr/>
            <p:nvPr/>
          </p:nvSpPr>
          <p:spPr>
            <a:xfrm>
              <a:off x="1263650" y="5401310"/>
              <a:ext cx="1948180" cy="279400"/>
            </a:xfrm>
            <a:custGeom>
              <a:avLst/>
              <a:gdLst/>
              <a:ahLst/>
              <a:cxnLst/>
              <a:rect l="l" t="t" r="r" b="b"/>
              <a:pathLst>
                <a:path w="1948180" h="279400">
                  <a:moveTo>
                    <a:pt x="1269" y="151129"/>
                  </a:moveTo>
                  <a:lnTo>
                    <a:pt x="6032" y="145434"/>
                  </a:lnTo>
                  <a:lnTo>
                    <a:pt x="10794" y="139858"/>
                  </a:lnTo>
                  <a:lnTo>
                    <a:pt x="15557" y="134520"/>
                  </a:lnTo>
                  <a:lnTo>
                    <a:pt x="20319" y="129539"/>
                  </a:lnTo>
                </a:path>
                <a:path w="1948180" h="279400">
                  <a:moveTo>
                    <a:pt x="43180" y="113029"/>
                  </a:moveTo>
                  <a:lnTo>
                    <a:pt x="49113" y="109239"/>
                  </a:lnTo>
                  <a:lnTo>
                    <a:pt x="55403" y="105568"/>
                  </a:lnTo>
                  <a:lnTo>
                    <a:pt x="61932" y="102135"/>
                  </a:lnTo>
                  <a:lnTo>
                    <a:pt x="68580" y="99059"/>
                  </a:lnTo>
                </a:path>
                <a:path w="1948180" h="279400">
                  <a:moveTo>
                    <a:pt x="95250" y="88899"/>
                  </a:moveTo>
                  <a:lnTo>
                    <a:pt x="97790" y="87629"/>
                  </a:lnTo>
                  <a:lnTo>
                    <a:pt x="100330" y="86359"/>
                  </a:lnTo>
                  <a:lnTo>
                    <a:pt x="104140" y="86359"/>
                  </a:lnTo>
                  <a:lnTo>
                    <a:pt x="109219" y="83819"/>
                  </a:lnTo>
                  <a:lnTo>
                    <a:pt x="115569" y="82549"/>
                  </a:lnTo>
                  <a:lnTo>
                    <a:pt x="121919" y="80009"/>
                  </a:lnTo>
                </a:path>
                <a:path w="1948180" h="279400">
                  <a:moveTo>
                    <a:pt x="149859" y="72389"/>
                  </a:moveTo>
                  <a:lnTo>
                    <a:pt x="156527" y="70484"/>
                  </a:lnTo>
                  <a:lnTo>
                    <a:pt x="163195" y="68579"/>
                  </a:lnTo>
                  <a:lnTo>
                    <a:pt x="169862" y="66674"/>
                  </a:lnTo>
                  <a:lnTo>
                    <a:pt x="176530" y="64769"/>
                  </a:lnTo>
                </a:path>
                <a:path w="1948180" h="279400">
                  <a:moveTo>
                    <a:pt x="204469" y="58419"/>
                  </a:moveTo>
                  <a:lnTo>
                    <a:pt x="211335" y="56713"/>
                  </a:lnTo>
                  <a:lnTo>
                    <a:pt x="218440" y="55244"/>
                  </a:lnTo>
                  <a:lnTo>
                    <a:pt x="225544" y="53776"/>
                  </a:lnTo>
                  <a:lnTo>
                    <a:pt x="232409" y="52069"/>
                  </a:lnTo>
                </a:path>
                <a:path w="1948180" h="279400">
                  <a:moveTo>
                    <a:pt x="260350" y="48259"/>
                  </a:moveTo>
                  <a:lnTo>
                    <a:pt x="267215" y="46573"/>
                  </a:lnTo>
                  <a:lnTo>
                    <a:pt x="274320" y="45243"/>
                  </a:lnTo>
                  <a:lnTo>
                    <a:pt x="281424" y="44152"/>
                  </a:lnTo>
                  <a:lnTo>
                    <a:pt x="288290" y="43179"/>
                  </a:lnTo>
                </a:path>
                <a:path w="1948180" h="279400">
                  <a:moveTo>
                    <a:pt x="316230" y="39369"/>
                  </a:moveTo>
                  <a:lnTo>
                    <a:pt x="323651" y="38219"/>
                  </a:lnTo>
                  <a:lnTo>
                    <a:pt x="330834" y="36829"/>
                  </a:lnTo>
                  <a:lnTo>
                    <a:pt x="338018" y="35440"/>
                  </a:lnTo>
                  <a:lnTo>
                    <a:pt x="345440" y="34289"/>
                  </a:lnTo>
                </a:path>
                <a:path w="1948180" h="279400">
                  <a:moveTo>
                    <a:pt x="373380" y="30479"/>
                  </a:moveTo>
                  <a:lnTo>
                    <a:pt x="380067" y="29527"/>
                  </a:lnTo>
                  <a:lnTo>
                    <a:pt x="386873" y="28574"/>
                  </a:lnTo>
                  <a:lnTo>
                    <a:pt x="393918" y="27622"/>
                  </a:lnTo>
                  <a:lnTo>
                    <a:pt x="401319" y="26669"/>
                  </a:lnTo>
                </a:path>
                <a:path w="1948180" h="279400">
                  <a:moveTo>
                    <a:pt x="429260" y="22859"/>
                  </a:moveTo>
                  <a:lnTo>
                    <a:pt x="436661" y="22105"/>
                  </a:lnTo>
                  <a:lnTo>
                    <a:pt x="443706" y="21589"/>
                  </a:lnTo>
                  <a:lnTo>
                    <a:pt x="450512" y="21074"/>
                  </a:lnTo>
                  <a:lnTo>
                    <a:pt x="457200" y="20319"/>
                  </a:lnTo>
                </a:path>
                <a:path w="1948180" h="279400">
                  <a:moveTo>
                    <a:pt x="486410" y="16509"/>
                  </a:moveTo>
                  <a:lnTo>
                    <a:pt x="493097" y="16291"/>
                  </a:lnTo>
                  <a:lnTo>
                    <a:pt x="499903" y="15716"/>
                  </a:lnTo>
                  <a:lnTo>
                    <a:pt x="506948" y="14902"/>
                  </a:lnTo>
                  <a:lnTo>
                    <a:pt x="514350" y="13969"/>
                  </a:lnTo>
                </a:path>
                <a:path w="1948180" h="279400">
                  <a:moveTo>
                    <a:pt x="542289" y="11429"/>
                  </a:moveTo>
                  <a:lnTo>
                    <a:pt x="549711" y="11231"/>
                  </a:lnTo>
                  <a:lnTo>
                    <a:pt x="556894" y="10794"/>
                  </a:lnTo>
                  <a:lnTo>
                    <a:pt x="564078" y="10358"/>
                  </a:lnTo>
                  <a:lnTo>
                    <a:pt x="571500" y="10159"/>
                  </a:lnTo>
                </a:path>
                <a:path w="1948180" h="279400">
                  <a:moveTo>
                    <a:pt x="599439" y="7619"/>
                  </a:moveTo>
                  <a:lnTo>
                    <a:pt x="606305" y="7421"/>
                  </a:lnTo>
                  <a:lnTo>
                    <a:pt x="613409" y="6984"/>
                  </a:lnTo>
                  <a:lnTo>
                    <a:pt x="620514" y="6548"/>
                  </a:lnTo>
                  <a:lnTo>
                    <a:pt x="627380" y="6349"/>
                  </a:lnTo>
                </a:path>
                <a:path w="1948180" h="279400">
                  <a:moveTo>
                    <a:pt x="655319" y="5079"/>
                  </a:moveTo>
                  <a:lnTo>
                    <a:pt x="662741" y="4881"/>
                  </a:lnTo>
                  <a:lnTo>
                    <a:pt x="669925" y="4444"/>
                  </a:lnTo>
                  <a:lnTo>
                    <a:pt x="677108" y="4008"/>
                  </a:lnTo>
                  <a:lnTo>
                    <a:pt x="684530" y="3809"/>
                  </a:lnTo>
                </a:path>
                <a:path w="1948180" h="279400">
                  <a:moveTo>
                    <a:pt x="712469" y="2539"/>
                  </a:moveTo>
                  <a:lnTo>
                    <a:pt x="719891" y="2520"/>
                  </a:lnTo>
                  <a:lnTo>
                    <a:pt x="727075" y="2381"/>
                  </a:lnTo>
                  <a:lnTo>
                    <a:pt x="734258" y="2004"/>
                  </a:lnTo>
                  <a:lnTo>
                    <a:pt x="741680" y="1269"/>
                  </a:lnTo>
                </a:path>
                <a:path w="1948180" h="279400">
                  <a:moveTo>
                    <a:pt x="769619" y="0"/>
                  </a:moveTo>
                  <a:lnTo>
                    <a:pt x="770889" y="0"/>
                  </a:lnTo>
                  <a:lnTo>
                    <a:pt x="773430" y="0"/>
                  </a:lnTo>
                  <a:lnTo>
                    <a:pt x="775969" y="0"/>
                  </a:lnTo>
                  <a:lnTo>
                    <a:pt x="797560" y="0"/>
                  </a:lnTo>
                </a:path>
                <a:path w="1948180" h="279400">
                  <a:moveTo>
                    <a:pt x="826769" y="0"/>
                  </a:moveTo>
                  <a:lnTo>
                    <a:pt x="854710" y="0"/>
                  </a:lnTo>
                </a:path>
                <a:path w="1948180" h="279400">
                  <a:moveTo>
                    <a:pt x="883919" y="0"/>
                  </a:moveTo>
                  <a:lnTo>
                    <a:pt x="911860" y="0"/>
                  </a:lnTo>
                </a:path>
                <a:path w="1948180" h="279400">
                  <a:moveTo>
                    <a:pt x="939800" y="0"/>
                  </a:moveTo>
                  <a:lnTo>
                    <a:pt x="969010" y="0"/>
                  </a:lnTo>
                </a:path>
                <a:path w="1948180" h="279400">
                  <a:moveTo>
                    <a:pt x="996950" y="0"/>
                  </a:moveTo>
                  <a:lnTo>
                    <a:pt x="1026160" y="0"/>
                  </a:lnTo>
                </a:path>
                <a:path w="1948180" h="279400">
                  <a:moveTo>
                    <a:pt x="1054100" y="0"/>
                  </a:moveTo>
                  <a:lnTo>
                    <a:pt x="1082039" y="0"/>
                  </a:lnTo>
                </a:path>
                <a:path w="1948180" h="279400">
                  <a:moveTo>
                    <a:pt x="1111250" y="0"/>
                  </a:moveTo>
                  <a:lnTo>
                    <a:pt x="1118651" y="19"/>
                  </a:lnTo>
                  <a:lnTo>
                    <a:pt x="1125696" y="158"/>
                  </a:lnTo>
                  <a:lnTo>
                    <a:pt x="1132502" y="535"/>
                  </a:lnTo>
                  <a:lnTo>
                    <a:pt x="1139189" y="1269"/>
                  </a:lnTo>
                </a:path>
                <a:path w="1948180" h="279400">
                  <a:moveTo>
                    <a:pt x="1168400" y="1269"/>
                  </a:moveTo>
                  <a:lnTo>
                    <a:pt x="1175265" y="1289"/>
                  </a:lnTo>
                  <a:lnTo>
                    <a:pt x="1182370" y="1428"/>
                  </a:lnTo>
                  <a:lnTo>
                    <a:pt x="1189474" y="1805"/>
                  </a:lnTo>
                  <a:lnTo>
                    <a:pt x="1196339" y="2539"/>
                  </a:lnTo>
                </a:path>
                <a:path w="1948180" h="279400">
                  <a:moveTo>
                    <a:pt x="1224280" y="2539"/>
                  </a:moveTo>
                  <a:lnTo>
                    <a:pt x="1231701" y="3274"/>
                  </a:lnTo>
                  <a:lnTo>
                    <a:pt x="1238885" y="3651"/>
                  </a:lnTo>
                  <a:lnTo>
                    <a:pt x="1246068" y="3790"/>
                  </a:lnTo>
                  <a:lnTo>
                    <a:pt x="1253489" y="3809"/>
                  </a:lnTo>
                </a:path>
                <a:path w="1948180" h="279400">
                  <a:moveTo>
                    <a:pt x="1281430" y="5079"/>
                  </a:moveTo>
                  <a:lnTo>
                    <a:pt x="1288295" y="5814"/>
                  </a:lnTo>
                  <a:lnTo>
                    <a:pt x="1295400" y="6191"/>
                  </a:lnTo>
                  <a:lnTo>
                    <a:pt x="1302504" y="6330"/>
                  </a:lnTo>
                  <a:lnTo>
                    <a:pt x="1309370" y="6349"/>
                  </a:lnTo>
                </a:path>
                <a:path w="1948180" h="279400">
                  <a:moveTo>
                    <a:pt x="1338580" y="8889"/>
                  </a:moveTo>
                  <a:lnTo>
                    <a:pt x="1345445" y="9108"/>
                  </a:lnTo>
                  <a:lnTo>
                    <a:pt x="1352550" y="9683"/>
                  </a:lnTo>
                  <a:lnTo>
                    <a:pt x="1359654" y="10497"/>
                  </a:lnTo>
                  <a:lnTo>
                    <a:pt x="1366520" y="11429"/>
                  </a:lnTo>
                </a:path>
                <a:path w="1948180" h="279400">
                  <a:moveTo>
                    <a:pt x="1394460" y="12699"/>
                  </a:moveTo>
                  <a:lnTo>
                    <a:pt x="1401881" y="13632"/>
                  </a:lnTo>
                  <a:lnTo>
                    <a:pt x="1409065" y="14446"/>
                  </a:lnTo>
                  <a:lnTo>
                    <a:pt x="1416248" y="15021"/>
                  </a:lnTo>
                  <a:lnTo>
                    <a:pt x="1423670" y="15239"/>
                  </a:lnTo>
                </a:path>
                <a:path w="1948180" h="279400">
                  <a:moveTo>
                    <a:pt x="1451610" y="19049"/>
                  </a:moveTo>
                  <a:lnTo>
                    <a:pt x="1459011" y="19268"/>
                  </a:lnTo>
                  <a:lnTo>
                    <a:pt x="1466056" y="19843"/>
                  </a:lnTo>
                  <a:lnTo>
                    <a:pt x="1472862" y="20657"/>
                  </a:lnTo>
                  <a:lnTo>
                    <a:pt x="1479550" y="21589"/>
                  </a:lnTo>
                </a:path>
                <a:path w="1948180" h="279400">
                  <a:moveTo>
                    <a:pt x="1508760" y="24129"/>
                  </a:moveTo>
                  <a:lnTo>
                    <a:pt x="1515447" y="25082"/>
                  </a:lnTo>
                  <a:lnTo>
                    <a:pt x="1522253" y="26034"/>
                  </a:lnTo>
                  <a:lnTo>
                    <a:pt x="1529298" y="26987"/>
                  </a:lnTo>
                  <a:lnTo>
                    <a:pt x="1536700" y="27939"/>
                  </a:lnTo>
                </a:path>
                <a:path w="1948180" h="279400">
                  <a:moveTo>
                    <a:pt x="1564639" y="30479"/>
                  </a:moveTo>
                  <a:lnTo>
                    <a:pt x="1572041" y="32166"/>
                  </a:lnTo>
                  <a:lnTo>
                    <a:pt x="1579086" y="33496"/>
                  </a:lnTo>
                  <a:lnTo>
                    <a:pt x="1585892" y="34587"/>
                  </a:lnTo>
                  <a:lnTo>
                    <a:pt x="1592580" y="35559"/>
                  </a:lnTo>
                </a:path>
                <a:path w="1948180" h="279400">
                  <a:moveTo>
                    <a:pt x="1620520" y="40639"/>
                  </a:moveTo>
                  <a:lnTo>
                    <a:pt x="1627921" y="41592"/>
                  </a:lnTo>
                  <a:lnTo>
                    <a:pt x="1634966" y="42544"/>
                  </a:lnTo>
                  <a:lnTo>
                    <a:pt x="1641772" y="43497"/>
                  </a:lnTo>
                  <a:lnTo>
                    <a:pt x="1648460" y="44449"/>
                  </a:lnTo>
                </a:path>
                <a:path w="1948180" h="279400">
                  <a:moveTo>
                    <a:pt x="1676400" y="49529"/>
                  </a:moveTo>
                  <a:lnTo>
                    <a:pt x="1683801" y="51216"/>
                  </a:lnTo>
                  <a:lnTo>
                    <a:pt x="1690846" y="52546"/>
                  </a:lnTo>
                  <a:lnTo>
                    <a:pt x="1697652" y="53637"/>
                  </a:lnTo>
                  <a:lnTo>
                    <a:pt x="1704339" y="54609"/>
                  </a:lnTo>
                </a:path>
                <a:path w="1948180" h="279400">
                  <a:moveTo>
                    <a:pt x="1733550" y="59689"/>
                  </a:moveTo>
                  <a:lnTo>
                    <a:pt x="1738630" y="60959"/>
                  </a:lnTo>
                  <a:lnTo>
                    <a:pt x="1743710" y="60959"/>
                  </a:lnTo>
                  <a:lnTo>
                    <a:pt x="1750060" y="62229"/>
                  </a:lnTo>
                  <a:lnTo>
                    <a:pt x="1753870" y="63499"/>
                  </a:lnTo>
                  <a:lnTo>
                    <a:pt x="1757680" y="64769"/>
                  </a:lnTo>
                  <a:lnTo>
                    <a:pt x="1761489" y="64769"/>
                  </a:lnTo>
                </a:path>
                <a:path w="1948180" h="279400">
                  <a:moveTo>
                    <a:pt x="1788160" y="71119"/>
                  </a:moveTo>
                  <a:lnTo>
                    <a:pt x="1795561" y="73024"/>
                  </a:lnTo>
                  <a:lnTo>
                    <a:pt x="1802606" y="74929"/>
                  </a:lnTo>
                  <a:lnTo>
                    <a:pt x="1809412" y="76834"/>
                  </a:lnTo>
                  <a:lnTo>
                    <a:pt x="1816100" y="78739"/>
                  </a:lnTo>
                </a:path>
                <a:path w="1948180" h="279400">
                  <a:moveTo>
                    <a:pt x="1844039" y="86359"/>
                  </a:moveTo>
                  <a:lnTo>
                    <a:pt x="1850707" y="88483"/>
                  </a:lnTo>
                  <a:lnTo>
                    <a:pt x="1857375" y="90963"/>
                  </a:lnTo>
                  <a:lnTo>
                    <a:pt x="1864042" y="93682"/>
                  </a:lnTo>
                  <a:lnTo>
                    <a:pt x="1870710" y="96519"/>
                  </a:lnTo>
                </a:path>
                <a:path w="1948180" h="279400">
                  <a:moveTo>
                    <a:pt x="1896110" y="107949"/>
                  </a:moveTo>
                  <a:lnTo>
                    <a:pt x="1903472" y="111541"/>
                  </a:lnTo>
                  <a:lnTo>
                    <a:pt x="1910238" y="114776"/>
                  </a:lnTo>
                  <a:lnTo>
                    <a:pt x="1916291" y="117772"/>
                  </a:lnTo>
                  <a:lnTo>
                    <a:pt x="1921510" y="120649"/>
                  </a:lnTo>
                </a:path>
                <a:path w="1948180" h="279400">
                  <a:moveTo>
                    <a:pt x="1943100" y="139699"/>
                  </a:moveTo>
                  <a:lnTo>
                    <a:pt x="1944370" y="143509"/>
                  </a:lnTo>
                  <a:lnTo>
                    <a:pt x="1946910" y="147319"/>
                  </a:lnTo>
                  <a:lnTo>
                    <a:pt x="1948180" y="153669"/>
                  </a:lnTo>
                </a:path>
                <a:path w="1948180" h="279400">
                  <a:moveTo>
                    <a:pt x="0" y="276859"/>
                  </a:moveTo>
                  <a:lnTo>
                    <a:pt x="4226" y="271164"/>
                  </a:lnTo>
                  <a:lnTo>
                    <a:pt x="9048" y="265588"/>
                  </a:lnTo>
                  <a:lnTo>
                    <a:pt x="14108" y="260250"/>
                  </a:lnTo>
                  <a:lnTo>
                    <a:pt x="19050" y="255269"/>
                  </a:lnTo>
                </a:path>
                <a:path w="1948180" h="279400">
                  <a:moveTo>
                    <a:pt x="41909" y="238759"/>
                  </a:moveTo>
                  <a:lnTo>
                    <a:pt x="47843" y="234969"/>
                  </a:lnTo>
                  <a:lnTo>
                    <a:pt x="54133" y="231298"/>
                  </a:lnTo>
                  <a:lnTo>
                    <a:pt x="60662" y="227865"/>
                  </a:lnTo>
                  <a:lnTo>
                    <a:pt x="67309" y="224789"/>
                  </a:lnTo>
                </a:path>
                <a:path w="1948180" h="279400">
                  <a:moveTo>
                    <a:pt x="93980" y="214629"/>
                  </a:moveTo>
                  <a:lnTo>
                    <a:pt x="96519" y="213359"/>
                  </a:lnTo>
                  <a:lnTo>
                    <a:pt x="99059" y="212089"/>
                  </a:lnTo>
                  <a:lnTo>
                    <a:pt x="101600" y="212089"/>
                  </a:lnTo>
                  <a:lnTo>
                    <a:pt x="107950" y="209549"/>
                  </a:lnTo>
                  <a:lnTo>
                    <a:pt x="114300" y="208279"/>
                  </a:lnTo>
                  <a:lnTo>
                    <a:pt x="120650" y="205739"/>
                  </a:lnTo>
                </a:path>
                <a:path w="1948180" h="279400">
                  <a:moveTo>
                    <a:pt x="147319" y="198119"/>
                  </a:moveTo>
                  <a:lnTo>
                    <a:pt x="154721" y="195679"/>
                  </a:lnTo>
                  <a:lnTo>
                    <a:pt x="161766" y="193833"/>
                  </a:lnTo>
                  <a:lnTo>
                    <a:pt x="168572" y="192226"/>
                  </a:lnTo>
                  <a:lnTo>
                    <a:pt x="175259" y="190499"/>
                  </a:lnTo>
                </a:path>
                <a:path w="1948180" h="279400">
                  <a:moveTo>
                    <a:pt x="203200" y="184149"/>
                  </a:moveTo>
                  <a:lnTo>
                    <a:pt x="210065" y="182443"/>
                  </a:lnTo>
                  <a:lnTo>
                    <a:pt x="217170" y="180974"/>
                  </a:lnTo>
                  <a:lnTo>
                    <a:pt x="224274" y="179506"/>
                  </a:lnTo>
                  <a:lnTo>
                    <a:pt x="231140" y="177799"/>
                  </a:lnTo>
                </a:path>
                <a:path w="1948180" h="279400">
                  <a:moveTo>
                    <a:pt x="259080" y="172719"/>
                  </a:moveTo>
                  <a:lnTo>
                    <a:pt x="265945" y="171767"/>
                  </a:lnTo>
                  <a:lnTo>
                    <a:pt x="273050" y="170814"/>
                  </a:lnTo>
                  <a:lnTo>
                    <a:pt x="280154" y="169862"/>
                  </a:lnTo>
                  <a:lnTo>
                    <a:pt x="287019" y="168909"/>
                  </a:lnTo>
                </a:path>
                <a:path w="1948180" h="279400">
                  <a:moveTo>
                    <a:pt x="314959" y="165099"/>
                  </a:moveTo>
                  <a:lnTo>
                    <a:pt x="322361" y="163949"/>
                  </a:lnTo>
                  <a:lnTo>
                    <a:pt x="329406" y="162559"/>
                  </a:lnTo>
                  <a:lnTo>
                    <a:pt x="336212" y="161170"/>
                  </a:lnTo>
                  <a:lnTo>
                    <a:pt x="342900" y="160019"/>
                  </a:lnTo>
                </a:path>
                <a:path w="1948180" h="279400">
                  <a:moveTo>
                    <a:pt x="370839" y="156209"/>
                  </a:moveTo>
                  <a:lnTo>
                    <a:pt x="378261" y="155257"/>
                  </a:lnTo>
                  <a:lnTo>
                    <a:pt x="385444" y="154304"/>
                  </a:lnTo>
                  <a:lnTo>
                    <a:pt x="392628" y="153352"/>
                  </a:lnTo>
                  <a:lnTo>
                    <a:pt x="400050" y="152399"/>
                  </a:lnTo>
                </a:path>
                <a:path w="1948180" h="279400">
                  <a:moveTo>
                    <a:pt x="427989" y="148589"/>
                  </a:moveTo>
                  <a:lnTo>
                    <a:pt x="434855" y="147657"/>
                  </a:lnTo>
                  <a:lnTo>
                    <a:pt x="441959" y="146843"/>
                  </a:lnTo>
                  <a:lnTo>
                    <a:pt x="449064" y="146268"/>
                  </a:lnTo>
                  <a:lnTo>
                    <a:pt x="455930" y="146049"/>
                  </a:lnTo>
                </a:path>
                <a:path w="1948180" h="279400">
                  <a:moveTo>
                    <a:pt x="483869" y="142239"/>
                  </a:moveTo>
                  <a:lnTo>
                    <a:pt x="491291" y="142021"/>
                  </a:lnTo>
                  <a:lnTo>
                    <a:pt x="498475" y="141446"/>
                  </a:lnTo>
                  <a:lnTo>
                    <a:pt x="505658" y="140632"/>
                  </a:lnTo>
                  <a:lnTo>
                    <a:pt x="513080" y="139699"/>
                  </a:lnTo>
                </a:path>
                <a:path w="1948180" h="279400">
                  <a:moveTo>
                    <a:pt x="541019" y="137159"/>
                  </a:moveTo>
                  <a:lnTo>
                    <a:pt x="547885" y="136961"/>
                  </a:lnTo>
                  <a:lnTo>
                    <a:pt x="554989" y="136524"/>
                  </a:lnTo>
                  <a:lnTo>
                    <a:pt x="562094" y="136088"/>
                  </a:lnTo>
                  <a:lnTo>
                    <a:pt x="568960" y="135889"/>
                  </a:lnTo>
                </a:path>
                <a:path w="1948180" h="279400">
                  <a:moveTo>
                    <a:pt x="598169" y="133349"/>
                  </a:moveTo>
                  <a:lnTo>
                    <a:pt x="605035" y="133151"/>
                  </a:lnTo>
                  <a:lnTo>
                    <a:pt x="612139" y="132714"/>
                  </a:lnTo>
                  <a:lnTo>
                    <a:pt x="619244" y="132278"/>
                  </a:lnTo>
                  <a:lnTo>
                    <a:pt x="626110" y="132079"/>
                  </a:lnTo>
                </a:path>
                <a:path w="1948180" h="279400">
                  <a:moveTo>
                    <a:pt x="654050" y="130809"/>
                  </a:moveTo>
                  <a:lnTo>
                    <a:pt x="661471" y="130075"/>
                  </a:lnTo>
                  <a:lnTo>
                    <a:pt x="668655" y="129698"/>
                  </a:lnTo>
                  <a:lnTo>
                    <a:pt x="675838" y="129559"/>
                  </a:lnTo>
                  <a:lnTo>
                    <a:pt x="683260" y="129539"/>
                  </a:lnTo>
                </a:path>
                <a:path w="1948180" h="279400">
                  <a:moveTo>
                    <a:pt x="711200" y="128269"/>
                  </a:moveTo>
                  <a:lnTo>
                    <a:pt x="718065" y="128071"/>
                  </a:lnTo>
                  <a:lnTo>
                    <a:pt x="725169" y="127634"/>
                  </a:lnTo>
                  <a:lnTo>
                    <a:pt x="732274" y="127198"/>
                  </a:lnTo>
                  <a:lnTo>
                    <a:pt x="739139" y="126999"/>
                  </a:lnTo>
                </a:path>
                <a:path w="1948180" h="279400">
                  <a:moveTo>
                    <a:pt x="768350" y="125729"/>
                  </a:moveTo>
                  <a:lnTo>
                    <a:pt x="769619" y="125729"/>
                  </a:lnTo>
                  <a:lnTo>
                    <a:pt x="772160" y="125729"/>
                  </a:lnTo>
                  <a:lnTo>
                    <a:pt x="773430" y="125729"/>
                  </a:lnTo>
                  <a:lnTo>
                    <a:pt x="796289" y="125729"/>
                  </a:lnTo>
                </a:path>
                <a:path w="1948180" h="279400">
                  <a:moveTo>
                    <a:pt x="825500" y="125729"/>
                  </a:moveTo>
                  <a:lnTo>
                    <a:pt x="853439" y="125729"/>
                  </a:lnTo>
                </a:path>
                <a:path w="1948180" h="279400">
                  <a:moveTo>
                    <a:pt x="881380" y="125729"/>
                  </a:moveTo>
                  <a:lnTo>
                    <a:pt x="910589" y="125729"/>
                  </a:lnTo>
                </a:path>
                <a:path w="1948180" h="279400">
                  <a:moveTo>
                    <a:pt x="938530" y="125729"/>
                  </a:moveTo>
                  <a:lnTo>
                    <a:pt x="967739" y="125729"/>
                  </a:lnTo>
                </a:path>
                <a:path w="1948180" h="279400">
                  <a:moveTo>
                    <a:pt x="995680" y="125729"/>
                  </a:moveTo>
                  <a:lnTo>
                    <a:pt x="1023619" y="125729"/>
                  </a:lnTo>
                </a:path>
                <a:path w="1948180" h="279400">
                  <a:moveTo>
                    <a:pt x="1052830" y="125729"/>
                  </a:moveTo>
                  <a:lnTo>
                    <a:pt x="1080770" y="125729"/>
                  </a:lnTo>
                </a:path>
                <a:path w="1948180" h="279400">
                  <a:moveTo>
                    <a:pt x="1109980" y="125729"/>
                  </a:moveTo>
                  <a:lnTo>
                    <a:pt x="1116845" y="125749"/>
                  </a:lnTo>
                  <a:lnTo>
                    <a:pt x="1123950" y="125888"/>
                  </a:lnTo>
                  <a:lnTo>
                    <a:pt x="1131054" y="126265"/>
                  </a:lnTo>
                  <a:lnTo>
                    <a:pt x="1137920" y="126999"/>
                  </a:lnTo>
                </a:path>
                <a:path w="1948180" h="279400">
                  <a:moveTo>
                    <a:pt x="1165860" y="126999"/>
                  </a:moveTo>
                  <a:lnTo>
                    <a:pt x="1173281" y="126999"/>
                  </a:lnTo>
                  <a:lnTo>
                    <a:pt x="1180465" y="126999"/>
                  </a:lnTo>
                  <a:lnTo>
                    <a:pt x="1187648" y="126999"/>
                  </a:lnTo>
                  <a:lnTo>
                    <a:pt x="1195070" y="126999"/>
                  </a:lnTo>
                </a:path>
                <a:path w="1948180" h="279400">
                  <a:moveTo>
                    <a:pt x="1223010" y="128269"/>
                  </a:moveTo>
                  <a:lnTo>
                    <a:pt x="1230431" y="129004"/>
                  </a:lnTo>
                  <a:lnTo>
                    <a:pt x="1237615" y="129381"/>
                  </a:lnTo>
                  <a:lnTo>
                    <a:pt x="1244798" y="129520"/>
                  </a:lnTo>
                  <a:lnTo>
                    <a:pt x="1252220" y="129539"/>
                  </a:lnTo>
                </a:path>
                <a:path w="1948180" h="279400">
                  <a:moveTo>
                    <a:pt x="1280160" y="130809"/>
                  </a:moveTo>
                  <a:lnTo>
                    <a:pt x="1287025" y="131544"/>
                  </a:lnTo>
                  <a:lnTo>
                    <a:pt x="1294130" y="131921"/>
                  </a:lnTo>
                  <a:lnTo>
                    <a:pt x="1301234" y="132060"/>
                  </a:lnTo>
                  <a:lnTo>
                    <a:pt x="1308100" y="132079"/>
                  </a:lnTo>
                </a:path>
                <a:path w="1948180" h="279400">
                  <a:moveTo>
                    <a:pt x="1336039" y="134619"/>
                  </a:moveTo>
                  <a:lnTo>
                    <a:pt x="1343461" y="134838"/>
                  </a:lnTo>
                  <a:lnTo>
                    <a:pt x="1350645" y="135413"/>
                  </a:lnTo>
                  <a:lnTo>
                    <a:pt x="1357828" y="136227"/>
                  </a:lnTo>
                  <a:lnTo>
                    <a:pt x="1365250" y="137159"/>
                  </a:lnTo>
                </a:path>
                <a:path w="1948180" h="279400">
                  <a:moveTo>
                    <a:pt x="1393189" y="139699"/>
                  </a:moveTo>
                  <a:lnTo>
                    <a:pt x="1400611" y="139918"/>
                  </a:lnTo>
                  <a:lnTo>
                    <a:pt x="1407795" y="140493"/>
                  </a:lnTo>
                  <a:lnTo>
                    <a:pt x="1414978" y="141307"/>
                  </a:lnTo>
                  <a:lnTo>
                    <a:pt x="1422400" y="142239"/>
                  </a:lnTo>
                </a:path>
                <a:path w="1948180" h="279400">
                  <a:moveTo>
                    <a:pt x="1450339" y="143509"/>
                  </a:moveTo>
                  <a:lnTo>
                    <a:pt x="1457205" y="144462"/>
                  </a:lnTo>
                  <a:lnTo>
                    <a:pt x="1464309" y="145414"/>
                  </a:lnTo>
                  <a:lnTo>
                    <a:pt x="1471414" y="146367"/>
                  </a:lnTo>
                  <a:lnTo>
                    <a:pt x="1478280" y="147319"/>
                  </a:lnTo>
                </a:path>
                <a:path w="1948180" h="279400">
                  <a:moveTo>
                    <a:pt x="1507489" y="149859"/>
                  </a:moveTo>
                  <a:lnTo>
                    <a:pt x="1514177" y="150812"/>
                  </a:lnTo>
                  <a:lnTo>
                    <a:pt x="1520983" y="151764"/>
                  </a:lnTo>
                  <a:lnTo>
                    <a:pt x="1528028" y="152717"/>
                  </a:lnTo>
                  <a:lnTo>
                    <a:pt x="1535430" y="153669"/>
                  </a:lnTo>
                </a:path>
                <a:path w="1948180" h="279400">
                  <a:moveTo>
                    <a:pt x="1563370" y="157479"/>
                  </a:moveTo>
                  <a:lnTo>
                    <a:pt x="1570235" y="158432"/>
                  </a:lnTo>
                  <a:lnTo>
                    <a:pt x="1577339" y="159384"/>
                  </a:lnTo>
                  <a:lnTo>
                    <a:pt x="1584444" y="160337"/>
                  </a:lnTo>
                  <a:lnTo>
                    <a:pt x="1591310" y="161289"/>
                  </a:lnTo>
                </a:path>
                <a:path w="1948180" h="279400">
                  <a:moveTo>
                    <a:pt x="1619250" y="165099"/>
                  </a:moveTo>
                  <a:lnTo>
                    <a:pt x="1626115" y="166786"/>
                  </a:lnTo>
                  <a:lnTo>
                    <a:pt x="1633220" y="168116"/>
                  </a:lnTo>
                  <a:lnTo>
                    <a:pt x="1640324" y="169207"/>
                  </a:lnTo>
                  <a:lnTo>
                    <a:pt x="1647189" y="170179"/>
                  </a:lnTo>
                </a:path>
                <a:path w="1948180" h="279400">
                  <a:moveTo>
                    <a:pt x="1675130" y="175259"/>
                  </a:moveTo>
                  <a:lnTo>
                    <a:pt x="1682531" y="176946"/>
                  </a:lnTo>
                  <a:lnTo>
                    <a:pt x="1689576" y="178276"/>
                  </a:lnTo>
                  <a:lnTo>
                    <a:pt x="1696382" y="179367"/>
                  </a:lnTo>
                  <a:lnTo>
                    <a:pt x="1703070" y="180339"/>
                  </a:lnTo>
                </a:path>
                <a:path w="1948180" h="279400">
                  <a:moveTo>
                    <a:pt x="1731010" y="185419"/>
                  </a:moveTo>
                  <a:lnTo>
                    <a:pt x="1736089" y="186689"/>
                  </a:lnTo>
                  <a:lnTo>
                    <a:pt x="1742439" y="187959"/>
                  </a:lnTo>
                  <a:lnTo>
                    <a:pt x="1747520" y="187959"/>
                  </a:lnTo>
                  <a:lnTo>
                    <a:pt x="1751330" y="189229"/>
                  </a:lnTo>
                  <a:lnTo>
                    <a:pt x="1755139" y="189229"/>
                  </a:lnTo>
                  <a:lnTo>
                    <a:pt x="1758950" y="190499"/>
                  </a:lnTo>
                </a:path>
                <a:path w="1948180" h="279400">
                  <a:moveTo>
                    <a:pt x="1786889" y="196849"/>
                  </a:moveTo>
                  <a:lnTo>
                    <a:pt x="1793755" y="198754"/>
                  </a:lnTo>
                  <a:lnTo>
                    <a:pt x="1800859" y="200659"/>
                  </a:lnTo>
                  <a:lnTo>
                    <a:pt x="1807964" y="202565"/>
                  </a:lnTo>
                  <a:lnTo>
                    <a:pt x="1814830" y="204469"/>
                  </a:lnTo>
                </a:path>
                <a:path w="1948180" h="279400">
                  <a:moveTo>
                    <a:pt x="1841500" y="212089"/>
                  </a:moveTo>
                  <a:lnTo>
                    <a:pt x="1848703" y="214749"/>
                  </a:lnTo>
                  <a:lnTo>
                    <a:pt x="1855311" y="217169"/>
                  </a:lnTo>
                  <a:lnTo>
                    <a:pt x="1861681" y="219590"/>
                  </a:lnTo>
                  <a:lnTo>
                    <a:pt x="1868170" y="222249"/>
                  </a:lnTo>
                </a:path>
                <a:path w="1948180" h="279400">
                  <a:moveTo>
                    <a:pt x="1894839" y="234949"/>
                  </a:moveTo>
                  <a:lnTo>
                    <a:pt x="1902202" y="237807"/>
                  </a:lnTo>
                  <a:lnTo>
                    <a:pt x="1908968" y="240664"/>
                  </a:lnTo>
                  <a:lnTo>
                    <a:pt x="1915021" y="243522"/>
                  </a:lnTo>
                  <a:lnTo>
                    <a:pt x="1920239" y="246379"/>
                  </a:lnTo>
                </a:path>
                <a:path w="1948180" h="279400">
                  <a:moveTo>
                    <a:pt x="1940560" y="266699"/>
                  </a:moveTo>
                  <a:lnTo>
                    <a:pt x="1941830" y="269239"/>
                  </a:lnTo>
                  <a:lnTo>
                    <a:pt x="1943100" y="274319"/>
                  </a:lnTo>
                  <a:lnTo>
                    <a:pt x="1945639" y="279399"/>
                  </a:lnTo>
                </a:path>
              </a:pathLst>
            </a:custGeom>
            <a:ln w="28393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66190" y="5533390"/>
              <a:ext cx="1949450" cy="331470"/>
            </a:xfrm>
            <a:custGeom>
              <a:avLst/>
              <a:gdLst/>
              <a:ahLst/>
              <a:cxnLst/>
              <a:rect l="l" t="t" r="r" b="b"/>
              <a:pathLst>
                <a:path w="1949450" h="331470">
                  <a:moveTo>
                    <a:pt x="0" y="10160"/>
                  </a:moveTo>
                  <a:lnTo>
                    <a:pt x="1250" y="23673"/>
                  </a:lnTo>
                  <a:lnTo>
                    <a:pt x="1351" y="72548"/>
                  </a:lnTo>
                  <a:lnTo>
                    <a:pt x="873" y="118903"/>
                  </a:lnTo>
                  <a:lnTo>
                    <a:pt x="0" y="166370"/>
                  </a:lnTo>
                  <a:lnTo>
                    <a:pt x="14644" y="188952"/>
                  </a:lnTo>
                  <a:lnTo>
                    <a:pt x="25717" y="200342"/>
                  </a:lnTo>
                  <a:lnTo>
                    <a:pt x="35361" y="207446"/>
                  </a:lnTo>
                  <a:lnTo>
                    <a:pt x="45719" y="217170"/>
                  </a:lnTo>
                  <a:lnTo>
                    <a:pt x="91785" y="236087"/>
                  </a:lnTo>
                  <a:lnTo>
                    <a:pt x="135351" y="250860"/>
                  </a:lnTo>
                  <a:lnTo>
                    <a:pt x="178490" y="262524"/>
                  </a:lnTo>
                  <a:lnTo>
                    <a:pt x="223276" y="272115"/>
                  </a:lnTo>
                  <a:lnTo>
                    <a:pt x="326231" y="290646"/>
                  </a:lnTo>
                  <a:lnTo>
                    <a:pt x="378539" y="298807"/>
                  </a:lnTo>
                  <a:lnTo>
                    <a:pt x="429299" y="305360"/>
                  </a:lnTo>
                  <a:lnTo>
                    <a:pt x="479107" y="310515"/>
                  </a:lnTo>
                  <a:lnTo>
                    <a:pt x="528558" y="314478"/>
                  </a:lnTo>
                  <a:lnTo>
                    <a:pt x="578246" y="317460"/>
                  </a:lnTo>
                  <a:lnTo>
                    <a:pt x="628769" y="319667"/>
                  </a:lnTo>
                  <a:lnTo>
                    <a:pt x="680720" y="321310"/>
                  </a:lnTo>
                  <a:lnTo>
                    <a:pt x="748087" y="324507"/>
                  </a:lnTo>
                  <a:lnTo>
                    <a:pt x="806747" y="326647"/>
                  </a:lnTo>
                  <a:lnTo>
                    <a:pt x="858710" y="327984"/>
                  </a:lnTo>
                  <a:lnTo>
                    <a:pt x="1088390" y="331470"/>
                  </a:lnTo>
                  <a:lnTo>
                    <a:pt x="1243052" y="326848"/>
                  </a:lnTo>
                  <a:lnTo>
                    <a:pt x="1290637" y="324643"/>
                  </a:lnTo>
                  <a:lnTo>
                    <a:pt x="1337627" y="321783"/>
                  </a:lnTo>
                  <a:lnTo>
                    <a:pt x="1384855" y="318075"/>
                  </a:lnTo>
                  <a:lnTo>
                    <a:pt x="1433155" y="313325"/>
                  </a:lnTo>
                  <a:lnTo>
                    <a:pt x="1483360" y="307340"/>
                  </a:lnTo>
                  <a:lnTo>
                    <a:pt x="1544696" y="301478"/>
                  </a:lnTo>
                  <a:lnTo>
                    <a:pt x="1597283" y="295157"/>
                  </a:lnTo>
                  <a:lnTo>
                    <a:pt x="1644014" y="288131"/>
                  </a:lnTo>
                  <a:lnTo>
                    <a:pt x="1687782" y="280152"/>
                  </a:lnTo>
                  <a:lnTo>
                    <a:pt x="1731480" y="270974"/>
                  </a:lnTo>
                  <a:lnTo>
                    <a:pt x="1778000" y="260350"/>
                  </a:lnTo>
                  <a:lnTo>
                    <a:pt x="1846262" y="242093"/>
                  </a:lnTo>
                  <a:lnTo>
                    <a:pt x="1908810" y="217170"/>
                  </a:lnTo>
                  <a:lnTo>
                    <a:pt x="1949450" y="180340"/>
                  </a:lnTo>
                  <a:lnTo>
                    <a:pt x="1949208" y="168910"/>
                  </a:lnTo>
                  <a:lnTo>
                    <a:pt x="1126490" y="168910"/>
                  </a:lnTo>
                  <a:lnTo>
                    <a:pt x="773429" y="166370"/>
                  </a:lnTo>
                  <a:lnTo>
                    <a:pt x="615632" y="158908"/>
                  </a:lnTo>
                  <a:lnTo>
                    <a:pt x="562515" y="155739"/>
                  </a:lnTo>
                  <a:lnTo>
                    <a:pt x="508199" y="151229"/>
                  </a:lnTo>
                  <a:lnTo>
                    <a:pt x="452120" y="144780"/>
                  </a:lnTo>
                  <a:lnTo>
                    <a:pt x="401482" y="140837"/>
                  </a:lnTo>
                  <a:lnTo>
                    <a:pt x="351515" y="134274"/>
                  </a:lnTo>
                  <a:lnTo>
                    <a:pt x="301975" y="126126"/>
                  </a:lnTo>
                  <a:lnTo>
                    <a:pt x="252618" y="117429"/>
                  </a:lnTo>
                  <a:lnTo>
                    <a:pt x="203200" y="109220"/>
                  </a:lnTo>
                  <a:lnTo>
                    <a:pt x="30479" y="49530"/>
                  </a:lnTo>
                  <a:lnTo>
                    <a:pt x="23217" y="41771"/>
                  </a:lnTo>
                  <a:lnTo>
                    <a:pt x="16192" y="35083"/>
                  </a:lnTo>
                  <a:lnTo>
                    <a:pt x="8691" y="25777"/>
                  </a:lnTo>
                  <a:lnTo>
                    <a:pt x="0" y="10160"/>
                  </a:lnTo>
                  <a:close/>
                </a:path>
                <a:path w="1949450" h="331470">
                  <a:moveTo>
                    <a:pt x="1945639" y="0"/>
                  </a:moveTo>
                  <a:lnTo>
                    <a:pt x="1940579" y="11112"/>
                  </a:lnTo>
                  <a:lnTo>
                    <a:pt x="1936591" y="21272"/>
                  </a:lnTo>
                  <a:lnTo>
                    <a:pt x="1930459" y="32861"/>
                  </a:lnTo>
                  <a:lnTo>
                    <a:pt x="1894482" y="61773"/>
                  </a:lnTo>
                  <a:lnTo>
                    <a:pt x="1843603" y="81657"/>
                  </a:lnTo>
                  <a:lnTo>
                    <a:pt x="1769762" y="101253"/>
                  </a:lnTo>
                  <a:lnTo>
                    <a:pt x="1725224" y="110678"/>
                  </a:lnTo>
                  <a:lnTo>
                    <a:pt x="1680051" y="118903"/>
                  </a:lnTo>
                  <a:lnTo>
                    <a:pt x="1633078" y="126388"/>
                  </a:lnTo>
                  <a:lnTo>
                    <a:pt x="1529080" y="140970"/>
                  </a:lnTo>
                  <a:lnTo>
                    <a:pt x="1279656" y="161967"/>
                  </a:lnTo>
                  <a:lnTo>
                    <a:pt x="1229578" y="165080"/>
                  </a:lnTo>
                  <a:lnTo>
                    <a:pt x="1178636" y="167449"/>
                  </a:lnTo>
                  <a:lnTo>
                    <a:pt x="1126490" y="168910"/>
                  </a:lnTo>
                  <a:lnTo>
                    <a:pt x="1949208" y="168910"/>
                  </a:lnTo>
                  <a:lnTo>
                    <a:pt x="1945639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67459" y="4191000"/>
              <a:ext cx="1270" cy="2110740"/>
            </a:xfrm>
            <a:custGeom>
              <a:avLst/>
              <a:gdLst/>
              <a:ahLst/>
              <a:cxnLst/>
              <a:rect l="l" t="t" r="r" b="b"/>
              <a:pathLst>
                <a:path w="1269" h="2110740">
                  <a:moveTo>
                    <a:pt x="0" y="2110740"/>
                  </a:moveTo>
                  <a:lnTo>
                    <a:pt x="127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67459" y="4028440"/>
              <a:ext cx="1943100" cy="323850"/>
            </a:xfrm>
            <a:custGeom>
              <a:avLst/>
              <a:gdLst/>
              <a:ahLst/>
              <a:cxnLst/>
              <a:rect l="l" t="t" r="r" b="b"/>
              <a:pathLst>
                <a:path w="1943100" h="323850">
                  <a:moveTo>
                    <a:pt x="971550" y="0"/>
                  </a:moveTo>
                  <a:lnTo>
                    <a:pt x="893731" y="470"/>
                  </a:lnTo>
                  <a:lnTo>
                    <a:pt x="817879" y="1860"/>
                  </a:lnTo>
                  <a:lnTo>
                    <a:pt x="744182" y="4139"/>
                  </a:lnTo>
                  <a:lnTo>
                    <a:pt x="672828" y="7277"/>
                  </a:lnTo>
                  <a:lnTo>
                    <a:pt x="604004" y="11245"/>
                  </a:lnTo>
                  <a:lnTo>
                    <a:pt x="537898" y="16010"/>
                  </a:lnTo>
                  <a:lnTo>
                    <a:pt x="474697" y="21542"/>
                  </a:lnTo>
                  <a:lnTo>
                    <a:pt x="414589" y="27813"/>
                  </a:lnTo>
                  <a:lnTo>
                    <a:pt x="357762" y="34789"/>
                  </a:lnTo>
                  <a:lnTo>
                    <a:pt x="304402" y="42443"/>
                  </a:lnTo>
                  <a:lnTo>
                    <a:pt x="254699" y="50742"/>
                  </a:lnTo>
                  <a:lnTo>
                    <a:pt x="208839" y="59656"/>
                  </a:lnTo>
                  <a:lnTo>
                    <a:pt x="167009" y="69156"/>
                  </a:lnTo>
                  <a:lnTo>
                    <a:pt x="129398" y="79210"/>
                  </a:lnTo>
                  <a:lnTo>
                    <a:pt x="67583" y="100860"/>
                  </a:lnTo>
                  <a:lnTo>
                    <a:pt x="24892" y="124363"/>
                  </a:lnTo>
                  <a:lnTo>
                    <a:pt x="0" y="162560"/>
                  </a:lnTo>
                  <a:lnTo>
                    <a:pt x="2828" y="175470"/>
                  </a:lnTo>
                  <a:lnTo>
                    <a:pt x="43753" y="212127"/>
                  </a:lnTo>
                  <a:lnTo>
                    <a:pt x="96194" y="234524"/>
                  </a:lnTo>
                  <a:lnTo>
                    <a:pt x="167009" y="254995"/>
                  </a:lnTo>
                  <a:lnTo>
                    <a:pt x="208839" y="264430"/>
                  </a:lnTo>
                  <a:lnTo>
                    <a:pt x="254699" y="273290"/>
                  </a:lnTo>
                  <a:lnTo>
                    <a:pt x="304402" y="281544"/>
                  </a:lnTo>
                  <a:lnTo>
                    <a:pt x="357762" y="289160"/>
                  </a:lnTo>
                  <a:lnTo>
                    <a:pt x="414589" y="296107"/>
                  </a:lnTo>
                  <a:lnTo>
                    <a:pt x="474697" y="302354"/>
                  </a:lnTo>
                  <a:lnTo>
                    <a:pt x="537898" y="307869"/>
                  </a:lnTo>
                  <a:lnTo>
                    <a:pt x="604004" y="312622"/>
                  </a:lnTo>
                  <a:lnTo>
                    <a:pt x="672828" y="316580"/>
                  </a:lnTo>
                  <a:lnTo>
                    <a:pt x="744182" y="319714"/>
                  </a:lnTo>
                  <a:lnTo>
                    <a:pt x="817879" y="321991"/>
                  </a:lnTo>
                  <a:lnTo>
                    <a:pt x="893731" y="323380"/>
                  </a:lnTo>
                  <a:lnTo>
                    <a:pt x="971550" y="323850"/>
                  </a:lnTo>
                  <a:lnTo>
                    <a:pt x="1049204" y="323380"/>
                  </a:lnTo>
                  <a:lnTo>
                    <a:pt x="1124923" y="321991"/>
                  </a:lnTo>
                  <a:lnTo>
                    <a:pt x="1198517" y="319714"/>
                  </a:lnTo>
                  <a:lnTo>
                    <a:pt x="1269795" y="316580"/>
                  </a:lnTo>
                  <a:lnTo>
                    <a:pt x="1338568" y="312622"/>
                  </a:lnTo>
                  <a:lnTo>
                    <a:pt x="1404645" y="307869"/>
                  </a:lnTo>
                  <a:lnTo>
                    <a:pt x="1467837" y="302354"/>
                  </a:lnTo>
                  <a:lnTo>
                    <a:pt x="1527953" y="296107"/>
                  </a:lnTo>
                  <a:lnTo>
                    <a:pt x="1584804" y="289160"/>
                  </a:lnTo>
                  <a:lnTo>
                    <a:pt x="1638199" y="281544"/>
                  </a:lnTo>
                  <a:lnTo>
                    <a:pt x="1687948" y="273290"/>
                  </a:lnTo>
                  <a:lnTo>
                    <a:pt x="1733861" y="264430"/>
                  </a:lnTo>
                  <a:lnTo>
                    <a:pt x="1775747" y="254995"/>
                  </a:lnTo>
                  <a:lnTo>
                    <a:pt x="1813418" y="245015"/>
                  </a:lnTo>
                  <a:lnTo>
                    <a:pt x="1875352" y="223551"/>
                  </a:lnTo>
                  <a:lnTo>
                    <a:pt x="1918140" y="200286"/>
                  </a:lnTo>
                  <a:lnTo>
                    <a:pt x="1943100" y="162560"/>
                  </a:lnTo>
                  <a:lnTo>
                    <a:pt x="1940263" y="149476"/>
                  </a:lnTo>
                  <a:lnTo>
                    <a:pt x="1899234" y="112395"/>
                  </a:lnTo>
                  <a:lnTo>
                    <a:pt x="1846683" y="89788"/>
                  </a:lnTo>
                  <a:lnTo>
                    <a:pt x="1775747" y="69156"/>
                  </a:lnTo>
                  <a:lnTo>
                    <a:pt x="1733861" y="59656"/>
                  </a:lnTo>
                  <a:lnTo>
                    <a:pt x="1687948" y="50742"/>
                  </a:lnTo>
                  <a:lnTo>
                    <a:pt x="1638199" y="42443"/>
                  </a:lnTo>
                  <a:lnTo>
                    <a:pt x="1584804" y="34789"/>
                  </a:lnTo>
                  <a:lnTo>
                    <a:pt x="1527953" y="27813"/>
                  </a:lnTo>
                  <a:lnTo>
                    <a:pt x="1467837" y="21542"/>
                  </a:lnTo>
                  <a:lnTo>
                    <a:pt x="1404645" y="16010"/>
                  </a:lnTo>
                  <a:lnTo>
                    <a:pt x="1338568" y="11245"/>
                  </a:lnTo>
                  <a:lnTo>
                    <a:pt x="1269795" y="7277"/>
                  </a:lnTo>
                  <a:lnTo>
                    <a:pt x="1198517" y="4139"/>
                  </a:lnTo>
                  <a:lnTo>
                    <a:pt x="1124923" y="1860"/>
                  </a:lnTo>
                  <a:lnTo>
                    <a:pt x="1049204" y="470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67459" y="4028440"/>
              <a:ext cx="1943100" cy="323850"/>
            </a:xfrm>
            <a:custGeom>
              <a:avLst/>
              <a:gdLst/>
              <a:ahLst/>
              <a:cxnLst/>
              <a:rect l="l" t="t" r="r" b="b"/>
              <a:pathLst>
                <a:path w="1943100" h="323850">
                  <a:moveTo>
                    <a:pt x="971550" y="0"/>
                  </a:moveTo>
                  <a:lnTo>
                    <a:pt x="1049204" y="470"/>
                  </a:lnTo>
                  <a:lnTo>
                    <a:pt x="1124923" y="1860"/>
                  </a:lnTo>
                  <a:lnTo>
                    <a:pt x="1198517" y="4139"/>
                  </a:lnTo>
                  <a:lnTo>
                    <a:pt x="1269795" y="7277"/>
                  </a:lnTo>
                  <a:lnTo>
                    <a:pt x="1338568" y="11245"/>
                  </a:lnTo>
                  <a:lnTo>
                    <a:pt x="1404645" y="16010"/>
                  </a:lnTo>
                  <a:lnTo>
                    <a:pt x="1467837" y="21542"/>
                  </a:lnTo>
                  <a:lnTo>
                    <a:pt x="1527953" y="27813"/>
                  </a:lnTo>
                  <a:lnTo>
                    <a:pt x="1584804" y="34789"/>
                  </a:lnTo>
                  <a:lnTo>
                    <a:pt x="1638199" y="42443"/>
                  </a:lnTo>
                  <a:lnTo>
                    <a:pt x="1687948" y="50742"/>
                  </a:lnTo>
                  <a:lnTo>
                    <a:pt x="1733861" y="59656"/>
                  </a:lnTo>
                  <a:lnTo>
                    <a:pt x="1775747" y="69156"/>
                  </a:lnTo>
                  <a:lnTo>
                    <a:pt x="1813418" y="79210"/>
                  </a:lnTo>
                  <a:lnTo>
                    <a:pt x="1875352" y="100860"/>
                  </a:lnTo>
                  <a:lnTo>
                    <a:pt x="1918140" y="124363"/>
                  </a:lnTo>
                  <a:lnTo>
                    <a:pt x="1943100" y="162560"/>
                  </a:lnTo>
                  <a:lnTo>
                    <a:pt x="1940263" y="175470"/>
                  </a:lnTo>
                  <a:lnTo>
                    <a:pt x="1899234" y="212127"/>
                  </a:lnTo>
                  <a:lnTo>
                    <a:pt x="1846683" y="234524"/>
                  </a:lnTo>
                  <a:lnTo>
                    <a:pt x="1775747" y="254995"/>
                  </a:lnTo>
                  <a:lnTo>
                    <a:pt x="1733861" y="264430"/>
                  </a:lnTo>
                  <a:lnTo>
                    <a:pt x="1687948" y="273290"/>
                  </a:lnTo>
                  <a:lnTo>
                    <a:pt x="1638199" y="281544"/>
                  </a:lnTo>
                  <a:lnTo>
                    <a:pt x="1584804" y="289160"/>
                  </a:lnTo>
                  <a:lnTo>
                    <a:pt x="1527953" y="296107"/>
                  </a:lnTo>
                  <a:lnTo>
                    <a:pt x="1467837" y="302354"/>
                  </a:lnTo>
                  <a:lnTo>
                    <a:pt x="1404645" y="307869"/>
                  </a:lnTo>
                  <a:lnTo>
                    <a:pt x="1338568" y="312622"/>
                  </a:lnTo>
                  <a:lnTo>
                    <a:pt x="1269795" y="316580"/>
                  </a:lnTo>
                  <a:lnTo>
                    <a:pt x="1198517" y="319714"/>
                  </a:lnTo>
                  <a:lnTo>
                    <a:pt x="1124923" y="321991"/>
                  </a:lnTo>
                  <a:lnTo>
                    <a:pt x="1049204" y="323380"/>
                  </a:lnTo>
                  <a:lnTo>
                    <a:pt x="971550" y="323850"/>
                  </a:lnTo>
                  <a:lnTo>
                    <a:pt x="893731" y="323380"/>
                  </a:lnTo>
                  <a:lnTo>
                    <a:pt x="817879" y="321991"/>
                  </a:lnTo>
                  <a:lnTo>
                    <a:pt x="744182" y="319714"/>
                  </a:lnTo>
                  <a:lnTo>
                    <a:pt x="672828" y="316580"/>
                  </a:lnTo>
                  <a:lnTo>
                    <a:pt x="604004" y="312622"/>
                  </a:lnTo>
                  <a:lnTo>
                    <a:pt x="537898" y="307869"/>
                  </a:lnTo>
                  <a:lnTo>
                    <a:pt x="474697" y="302354"/>
                  </a:lnTo>
                  <a:lnTo>
                    <a:pt x="414589" y="296107"/>
                  </a:lnTo>
                  <a:lnTo>
                    <a:pt x="357762" y="289160"/>
                  </a:lnTo>
                  <a:lnTo>
                    <a:pt x="304402" y="281544"/>
                  </a:lnTo>
                  <a:lnTo>
                    <a:pt x="254699" y="273290"/>
                  </a:lnTo>
                  <a:lnTo>
                    <a:pt x="208839" y="264430"/>
                  </a:lnTo>
                  <a:lnTo>
                    <a:pt x="167009" y="254995"/>
                  </a:lnTo>
                  <a:lnTo>
                    <a:pt x="129398" y="245015"/>
                  </a:lnTo>
                  <a:lnTo>
                    <a:pt x="67583" y="223551"/>
                  </a:lnTo>
                  <a:lnTo>
                    <a:pt x="24892" y="200286"/>
                  </a:lnTo>
                  <a:lnTo>
                    <a:pt x="0" y="162560"/>
                  </a:lnTo>
                  <a:lnTo>
                    <a:pt x="2828" y="149476"/>
                  </a:lnTo>
                  <a:lnTo>
                    <a:pt x="43753" y="112395"/>
                  </a:lnTo>
                  <a:lnTo>
                    <a:pt x="96194" y="89788"/>
                  </a:lnTo>
                  <a:lnTo>
                    <a:pt x="167009" y="69156"/>
                  </a:lnTo>
                  <a:lnTo>
                    <a:pt x="208839" y="59656"/>
                  </a:lnTo>
                  <a:lnTo>
                    <a:pt x="254699" y="50742"/>
                  </a:lnTo>
                  <a:lnTo>
                    <a:pt x="304402" y="42443"/>
                  </a:lnTo>
                  <a:lnTo>
                    <a:pt x="357762" y="34789"/>
                  </a:lnTo>
                  <a:lnTo>
                    <a:pt x="414589" y="27813"/>
                  </a:lnTo>
                  <a:lnTo>
                    <a:pt x="474697" y="21542"/>
                  </a:lnTo>
                  <a:lnTo>
                    <a:pt x="537898" y="16010"/>
                  </a:lnTo>
                  <a:lnTo>
                    <a:pt x="604004" y="11245"/>
                  </a:lnTo>
                  <a:lnTo>
                    <a:pt x="672828" y="7277"/>
                  </a:lnTo>
                  <a:lnTo>
                    <a:pt x="744182" y="4139"/>
                  </a:lnTo>
                  <a:lnTo>
                    <a:pt x="817879" y="1860"/>
                  </a:lnTo>
                  <a:lnTo>
                    <a:pt x="893731" y="470"/>
                  </a:lnTo>
                  <a:lnTo>
                    <a:pt x="97155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62786" y="4023779"/>
              <a:ext cx="1952625" cy="333375"/>
            </a:xfrm>
            <a:custGeom>
              <a:avLst/>
              <a:gdLst/>
              <a:ahLst/>
              <a:cxnLst/>
              <a:rect l="l" t="t" r="r" b="b"/>
              <a:pathLst>
                <a:path w="1952625" h="33337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1952625" h="333375">
                  <a:moveTo>
                    <a:pt x="1952434" y="328510"/>
                  </a:moveTo>
                  <a:lnTo>
                    <a:pt x="1951075" y="325208"/>
                  </a:lnTo>
                  <a:lnTo>
                    <a:pt x="1947773" y="323850"/>
                  </a:lnTo>
                  <a:lnTo>
                    <a:pt x="1944458" y="325208"/>
                  </a:lnTo>
                  <a:lnTo>
                    <a:pt x="1943100" y="328510"/>
                  </a:lnTo>
                  <a:lnTo>
                    <a:pt x="1944458" y="331825"/>
                  </a:lnTo>
                  <a:lnTo>
                    <a:pt x="1947773" y="333184"/>
                  </a:lnTo>
                  <a:lnTo>
                    <a:pt x="1951075" y="331825"/>
                  </a:lnTo>
                  <a:lnTo>
                    <a:pt x="1952434" y="3285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67459" y="6151880"/>
              <a:ext cx="1944370" cy="152400"/>
            </a:xfrm>
            <a:custGeom>
              <a:avLst/>
              <a:gdLst/>
              <a:ahLst/>
              <a:cxnLst/>
              <a:rect l="l" t="t" r="r" b="b"/>
              <a:pathLst>
                <a:path w="1944370" h="152400">
                  <a:moveTo>
                    <a:pt x="1108710" y="0"/>
                  </a:moveTo>
                  <a:lnTo>
                    <a:pt x="773430" y="0"/>
                  </a:lnTo>
                  <a:lnTo>
                    <a:pt x="676656" y="3139"/>
                  </a:lnTo>
                  <a:lnTo>
                    <a:pt x="628269" y="5452"/>
                  </a:lnTo>
                  <a:lnTo>
                    <a:pt x="579882" y="8351"/>
                  </a:lnTo>
                  <a:lnTo>
                    <a:pt x="531495" y="11906"/>
                  </a:lnTo>
                  <a:lnTo>
                    <a:pt x="483108" y="16184"/>
                  </a:lnTo>
                  <a:lnTo>
                    <a:pt x="434721" y="21255"/>
                  </a:lnTo>
                  <a:lnTo>
                    <a:pt x="386334" y="27188"/>
                  </a:lnTo>
                  <a:lnTo>
                    <a:pt x="337947" y="34049"/>
                  </a:lnTo>
                  <a:lnTo>
                    <a:pt x="289560" y="41910"/>
                  </a:lnTo>
                  <a:lnTo>
                    <a:pt x="243046" y="48835"/>
                  </a:lnTo>
                  <a:lnTo>
                    <a:pt x="196532" y="58261"/>
                  </a:lnTo>
                  <a:lnTo>
                    <a:pt x="149542" y="70306"/>
                  </a:lnTo>
                  <a:lnTo>
                    <a:pt x="101600" y="85090"/>
                  </a:lnTo>
                  <a:lnTo>
                    <a:pt x="44132" y="109855"/>
                  </a:lnTo>
                  <a:lnTo>
                    <a:pt x="0" y="149860"/>
                  </a:lnTo>
                  <a:lnTo>
                    <a:pt x="1944370" y="152400"/>
                  </a:lnTo>
                  <a:lnTo>
                    <a:pt x="1912758" y="116681"/>
                  </a:lnTo>
                  <a:lnTo>
                    <a:pt x="1858585" y="91678"/>
                  </a:lnTo>
                  <a:lnTo>
                    <a:pt x="1786393" y="70246"/>
                  </a:lnTo>
                  <a:lnTo>
                    <a:pt x="1746250" y="60960"/>
                  </a:lnTo>
                  <a:lnTo>
                    <a:pt x="1601317" y="36454"/>
                  </a:lnTo>
                  <a:lnTo>
                    <a:pt x="1551990" y="29016"/>
                  </a:lnTo>
                  <a:lnTo>
                    <a:pt x="1501140" y="22860"/>
                  </a:lnTo>
                  <a:lnTo>
                    <a:pt x="1452086" y="17502"/>
                  </a:lnTo>
                  <a:lnTo>
                    <a:pt x="1403032" y="12858"/>
                  </a:lnTo>
                  <a:lnTo>
                    <a:pt x="1353978" y="8929"/>
                  </a:lnTo>
                  <a:lnTo>
                    <a:pt x="1304925" y="5715"/>
                  </a:lnTo>
                  <a:lnTo>
                    <a:pt x="1255871" y="3214"/>
                  </a:lnTo>
                  <a:lnTo>
                    <a:pt x="1206817" y="1428"/>
                  </a:lnTo>
                  <a:lnTo>
                    <a:pt x="1157763" y="357"/>
                  </a:lnTo>
                  <a:lnTo>
                    <a:pt x="110871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67459" y="6151880"/>
              <a:ext cx="737870" cy="149860"/>
            </a:xfrm>
            <a:custGeom>
              <a:avLst/>
              <a:gdLst/>
              <a:ahLst/>
              <a:cxnLst/>
              <a:rect l="l" t="t" r="r" b="b"/>
              <a:pathLst>
                <a:path w="737869" h="149860">
                  <a:moveTo>
                    <a:pt x="0" y="149860"/>
                  </a:moveTo>
                  <a:lnTo>
                    <a:pt x="1270" y="147320"/>
                  </a:lnTo>
                  <a:lnTo>
                    <a:pt x="3809" y="144780"/>
                  </a:lnTo>
                  <a:lnTo>
                    <a:pt x="5080" y="142240"/>
                  </a:lnTo>
                </a:path>
                <a:path w="737869" h="149860">
                  <a:moveTo>
                    <a:pt x="12700" y="134620"/>
                  </a:moveTo>
                  <a:lnTo>
                    <a:pt x="13970" y="133350"/>
                  </a:lnTo>
                  <a:lnTo>
                    <a:pt x="16509" y="130810"/>
                  </a:lnTo>
                  <a:lnTo>
                    <a:pt x="19050" y="128270"/>
                  </a:lnTo>
                </a:path>
                <a:path w="737869" h="149860">
                  <a:moveTo>
                    <a:pt x="26670" y="121920"/>
                  </a:moveTo>
                  <a:lnTo>
                    <a:pt x="29209" y="120650"/>
                  </a:lnTo>
                  <a:lnTo>
                    <a:pt x="31750" y="118110"/>
                  </a:lnTo>
                  <a:lnTo>
                    <a:pt x="34290" y="116840"/>
                  </a:lnTo>
                </a:path>
                <a:path w="737869" h="149860">
                  <a:moveTo>
                    <a:pt x="43180" y="110490"/>
                  </a:moveTo>
                  <a:lnTo>
                    <a:pt x="45720" y="109220"/>
                  </a:lnTo>
                  <a:lnTo>
                    <a:pt x="48259" y="107950"/>
                  </a:lnTo>
                  <a:lnTo>
                    <a:pt x="50800" y="105410"/>
                  </a:lnTo>
                </a:path>
                <a:path w="737869" h="149860">
                  <a:moveTo>
                    <a:pt x="59690" y="101600"/>
                  </a:moveTo>
                  <a:lnTo>
                    <a:pt x="62230" y="100330"/>
                  </a:lnTo>
                  <a:lnTo>
                    <a:pt x="64770" y="99060"/>
                  </a:lnTo>
                  <a:lnTo>
                    <a:pt x="68580" y="97790"/>
                  </a:lnTo>
                </a:path>
                <a:path w="737869" h="149860">
                  <a:moveTo>
                    <a:pt x="77470" y="93980"/>
                  </a:moveTo>
                  <a:lnTo>
                    <a:pt x="80009" y="92710"/>
                  </a:lnTo>
                  <a:lnTo>
                    <a:pt x="83820" y="91440"/>
                  </a:lnTo>
                  <a:lnTo>
                    <a:pt x="86359" y="90170"/>
                  </a:lnTo>
                </a:path>
                <a:path w="737869" h="149860">
                  <a:moveTo>
                    <a:pt x="95250" y="86360"/>
                  </a:moveTo>
                  <a:lnTo>
                    <a:pt x="97790" y="86360"/>
                  </a:lnTo>
                  <a:lnTo>
                    <a:pt x="99059" y="86360"/>
                  </a:lnTo>
                  <a:lnTo>
                    <a:pt x="101600" y="85090"/>
                  </a:lnTo>
                  <a:lnTo>
                    <a:pt x="102870" y="85090"/>
                  </a:lnTo>
                  <a:lnTo>
                    <a:pt x="104140" y="83820"/>
                  </a:lnTo>
                  <a:lnTo>
                    <a:pt x="105409" y="83820"/>
                  </a:lnTo>
                </a:path>
                <a:path w="737869" h="149860">
                  <a:moveTo>
                    <a:pt x="114300" y="81280"/>
                  </a:moveTo>
                  <a:lnTo>
                    <a:pt x="116840" y="80010"/>
                  </a:lnTo>
                  <a:lnTo>
                    <a:pt x="120650" y="78740"/>
                  </a:lnTo>
                  <a:lnTo>
                    <a:pt x="123190" y="78740"/>
                  </a:lnTo>
                </a:path>
                <a:path w="737869" h="149860">
                  <a:moveTo>
                    <a:pt x="132080" y="74930"/>
                  </a:moveTo>
                  <a:lnTo>
                    <a:pt x="135890" y="74930"/>
                  </a:lnTo>
                  <a:lnTo>
                    <a:pt x="138430" y="73660"/>
                  </a:lnTo>
                  <a:lnTo>
                    <a:pt x="142240" y="72390"/>
                  </a:lnTo>
                </a:path>
                <a:path w="737869" h="149860">
                  <a:moveTo>
                    <a:pt x="151130" y="69850"/>
                  </a:moveTo>
                  <a:lnTo>
                    <a:pt x="153670" y="68580"/>
                  </a:lnTo>
                  <a:lnTo>
                    <a:pt x="157480" y="68580"/>
                  </a:lnTo>
                  <a:lnTo>
                    <a:pt x="161290" y="67310"/>
                  </a:lnTo>
                </a:path>
                <a:path w="737869" h="149860">
                  <a:moveTo>
                    <a:pt x="170180" y="64770"/>
                  </a:moveTo>
                  <a:lnTo>
                    <a:pt x="172720" y="63500"/>
                  </a:lnTo>
                  <a:lnTo>
                    <a:pt x="176530" y="63500"/>
                  </a:lnTo>
                  <a:lnTo>
                    <a:pt x="179070" y="62230"/>
                  </a:lnTo>
                </a:path>
                <a:path w="737869" h="149860">
                  <a:moveTo>
                    <a:pt x="189230" y="59690"/>
                  </a:moveTo>
                  <a:lnTo>
                    <a:pt x="191770" y="59690"/>
                  </a:lnTo>
                  <a:lnTo>
                    <a:pt x="194309" y="58420"/>
                  </a:lnTo>
                  <a:lnTo>
                    <a:pt x="198120" y="57150"/>
                  </a:lnTo>
                </a:path>
                <a:path w="737869" h="149860">
                  <a:moveTo>
                    <a:pt x="208280" y="55880"/>
                  </a:moveTo>
                  <a:lnTo>
                    <a:pt x="210820" y="54610"/>
                  </a:lnTo>
                  <a:lnTo>
                    <a:pt x="213359" y="54610"/>
                  </a:lnTo>
                  <a:lnTo>
                    <a:pt x="217170" y="53340"/>
                  </a:lnTo>
                </a:path>
                <a:path w="737869" h="149860">
                  <a:moveTo>
                    <a:pt x="226059" y="52070"/>
                  </a:moveTo>
                  <a:lnTo>
                    <a:pt x="229870" y="50800"/>
                  </a:lnTo>
                  <a:lnTo>
                    <a:pt x="232409" y="50800"/>
                  </a:lnTo>
                  <a:lnTo>
                    <a:pt x="236220" y="50800"/>
                  </a:lnTo>
                </a:path>
                <a:path w="737869" h="149860">
                  <a:moveTo>
                    <a:pt x="245109" y="48260"/>
                  </a:moveTo>
                  <a:lnTo>
                    <a:pt x="248920" y="48260"/>
                  </a:lnTo>
                  <a:lnTo>
                    <a:pt x="252730" y="46990"/>
                  </a:lnTo>
                  <a:lnTo>
                    <a:pt x="255270" y="46990"/>
                  </a:lnTo>
                </a:path>
                <a:path w="737869" h="149860">
                  <a:moveTo>
                    <a:pt x="265430" y="45720"/>
                  </a:moveTo>
                  <a:lnTo>
                    <a:pt x="267970" y="45720"/>
                  </a:lnTo>
                  <a:lnTo>
                    <a:pt x="271780" y="44450"/>
                  </a:lnTo>
                  <a:lnTo>
                    <a:pt x="274320" y="44450"/>
                  </a:lnTo>
                </a:path>
                <a:path w="737869" h="149860">
                  <a:moveTo>
                    <a:pt x="284480" y="43180"/>
                  </a:moveTo>
                  <a:lnTo>
                    <a:pt x="285750" y="43180"/>
                  </a:lnTo>
                  <a:lnTo>
                    <a:pt x="288290" y="43180"/>
                  </a:lnTo>
                  <a:lnTo>
                    <a:pt x="289559" y="41910"/>
                  </a:lnTo>
                  <a:lnTo>
                    <a:pt x="290830" y="41910"/>
                  </a:lnTo>
                  <a:lnTo>
                    <a:pt x="292100" y="41910"/>
                  </a:lnTo>
                  <a:lnTo>
                    <a:pt x="293370" y="41910"/>
                  </a:lnTo>
                </a:path>
                <a:path w="737869" h="149860">
                  <a:moveTo>
                    <a:pt x="303530" y="39370"/>
                  </a:moveTo>
                  <a:lnTo>
                    <a:pt x="306070" y="39370"/>
                  </a:lnTo>
                  <a:lnTo>
                    <a:pt x="309880" y="38100"/>
                  </a:lnTo>
                  <a:lnTo>
                    <a:pt x="312420" y="38100"/>
                  </a:lnTo>
                </a:path>
                <a:path w="737869" h="149860">
                  <a:moveTo>
                    <a:pt x="322580" y="36830"/>
                  </a:moveTo>
                  <a:lnTo>
                    <a:pt x="325120" y="35560"/>
                  </a:lnTo>
                  <a:lnTo>
                    <a:pt x="328930" y="35560"/>
                  </a:lnTo>
                  <a:lnTo>
                    <a:pt x="331470" y="35560"/>
                  </a:lnTo>
                </a:path>
                <a:path w="737869" h="149860">
                  <a:moveTo>
                    <a:pt x="341630" y="33020"/>
                  </a:moveTo>
                  <a:lnTo>
                    <a:pt x="345440" y="33020"/>
                  </a:lnTo>
                  <a:lnTo>
                    <a:pt x="347980" y="33020"/>
                  </a:lnTo>
                  <a:lnTo>
                    <a:pt x="350520" y="31750"/>
                  </a:lnTo>
                </a:path>
                <a:path w="737869" h="149860">
                  <a:moveTo>
                    <a:pt x="360679" y="30480"/>
                  </a:moveTo>
                  <a:lnTo>
                    <a:pt x="364490" y="30480"/>
                  </a:lnTo>
                  <a:lnTo>
                    <a:pt x="367029" y="29210"/>
                  </a:lnTo>
                  <a:lnTo>
                    <a:pt x="370840" y="29210"/>
                  </a:lnTo>
                </a:path>
                <a:path w="737869" h="149860">
                  <a:moveTo>
                    <a:pt x="379729" y="27940"/>
                  </a:moveTo>
                  <a:lnTo>
                    <a:pt x="383540" y="27940"/>
                  </a:lnTo>
                  <a:lnTo>
                    <a:pt x="386079" y="26670"/>
                  </a:lnTo>
                  <a:lnTo>
                    <a:pt x="389890" y="26670"/>
                  </a:lnTo>
                </a:path>
                <a:path w="737869" h="149860">
                  <a:moveTo>
                    <a:pt x="398779" y="25400"/>
                  </a:moveTo>
                  <a:lnTo>
                    <a:pt x="402590" y="25400"/>
                  </a:lnTo>
                  <a:lnTo>
                    <a:pt x="406400" y="24130"/>
                  </a:lnTo>
                  <a:lnTo>
                    <a:pt x="408940" y="24130"/>
                  </a:lnTo>
                </a:path>
                <a:path w="737869" h="149860">
                  <a:moveTo>
                    <a:pt x="417829" y="22860"/>
                  </a:moveTo>
                  <a:lnTo>
                    <a:pt x="421640" y="22860"/>
                  </a:lnTo>
                  <a:lnTo>
                    <a:pt x="425450" y="22860"/>
                  </a:lnTo>
                  <a:lnTo>
                    <a:pt x="427990" y="21590"/>
                  </a:lnTo>
                </a:path>
                <a:path w="737869" h="149860">
                  <a:moveTo>
                    <a:pt x="438150" y="20320"/>
                  </a:moveTo>
                  <a:lnTo>
                    <a:pt x="440690" y="20320"/>
                  </a:lnTo>
                  <a:lnTo>
                    <a:pt x="444500" y="20320"/>
                  </a:lnTo>
                  <a:lnTo>
                    <a:pt x="447040" y="19050"/>
                  </a:lnTo>
                </a:path>
                <a:path w="737869" h="149860">
                  <a:moveTo>
                    <a:pt x="457200" y="19050"/>
                  </a:moveTo>
                  <a:lnTo>
                    <a:pt x="459740" y="19050"/>
                  </a:lnTo>
                  <a:lnTo>
                    <a:pt x="463550" y="17780"/>
                  </a:lnTo>
                  <a:lnTo>
                    <a:pt x="466090" y="17780"/>
                  </a:lnTo>
                </a:path>
                <a:path w="737869" h="149860">
                  <a:moveTo>
                    <a:pt x="476250" y="16510"/>
                  </a:moveTo>
                  <a:lnTo>
                    <a:pt x="480059" y="16510"/>
                  </a:lnTo>
                  <a:lnTo>
                    <a:pt x="482600" y="16510"/>
                  </a:lnTo>
                  <a:lnTo>
                    <a:pt x="486409" y="15240"/>
                  </a:lnTo>
                </a:path>
                <a:path w="737869" h="149860">
                  <a:moveTo>
                    <a:pt x="495300" y="15240"/>
                  </a:moveTo>
                  <a:lnTo>
                    <a:pt x="499109" y="13970"/>
                  </a:lnTo>
                  <a:lnTo>
                    <a:pt x="502920" y="13970"/>
                  </a:lnTo>
                  <a:lnTo>
                    <a:pt x="505459" y="13970"/>
                  </a:lnTo>
                </a:path>
                <a:path w="737869" h="149860">
                  <a:moveTo>
                    <a:pt x="514350" y="12700"/>
                  </a:moveTo>
                  <a:lnTo>
                    <a:pt x="518159" y="12700"/>
                  </a:lnTo>
                  <a:lnTo>
                    <a:pt x="521970" y="12700"/>
                  </a:lnTo>
                  <a:lnTo>
                    <a:pt x="524510" y="12700"/>
                  </a:lnTo>
                </a:path>
                <a:path w="737869" h="149860">
                  <a:moveTo>
                    <a:pt x="534670" y="11430"/>
                  </a:moveTo>
                  <a:lnTo>
                    <a:pt x="537210" y="11430"/>
                  </a:lnTo>
                  <a:lnTo>
                    <a:pt x="541020" y="11430"/>
                  </a:lnTo>
                  <a:lnTo>
                    <a:pt x="543560" y="11430"/>
                  </a:lnTo>
                </a:path>
                <a:path w="737869" h="149860">
                  <a:moveTo>
                    <a:pt x="553720" y="10160"/>
                  </a:moveTo>
                  <a:lnTo>
                    <a:pt x="557529" y="10160"/>
                  </a:lnTo>
                  <a:lnTo>
                    <a:pt x="560070" y="8890"/>
                  </a:lnTo>
                  <a:lnTo>
                    <a:pt x="563879" y="8890"/>
                  </a:lnTo>
                </a:path>
                <a:path w="737869" h="149860">
                  <a:moveTo>
                    <a:pt x="572770" y="8890"/>
                  </a:moveTo>
                  <a:lnTo>
                    <a:pt x="576579" y="8890"/>
                  </a:lnTo>
                  <a:lnTo>
                    <a:pt x="579120" y="7620"/>
                  </a:lnTo>
                  <a:lnTo>
                    <a:pt x="582929" y="7620"/>
                  </a:lnTo>
                </a:path>
                <a:path w="737869" h="149860">
                  <a:moveTo>
                    <a:pt x="591820" y="7620"/>
                  </a:moveTo>
                  <a:lnTo>
                    <a:pt x="595629" y="7620"/>
                  </a:lnTo>
                  <a:lnTo>
                    <a:pt x="598170" y="7620"/>
                  </a:lnTo>
                  <a:lnTo>
                    <a:pt x="601979" y="6350"/>
                  </a:lnTo>
                </a:path>
                <a:path w="737869" h="149860">
                  <a:moveTo>
                    <a:pt x="612140" y="6350"/>
                  </a:moveTo>
                  <a:lnTo>
                    <a:pt x="614679" y="6350"/>
                  </a:lnTo>
                  <a:lnTo>
                    <a:pt x="618490" y="6350"/>
                  </a:lnTo>
                  <a:lnTo>
                    <a:pt x="621029" y="5080"/>
                  </a:lnTo>
                </a:path>
                <a:path w="737869" h="149860">
                  <a:moveTo>
                    <a:pt x="631190" y="5080"/>
                  </a:moveTo>
                  <a:lnTo>
                    <a:pt x="635000" y="5080"/>
                  </a:lnTo>
                  <a:lnTo>
                    <a:pt x="637540" y="5080"/>
                  </a:lnTo>
                  <a:lnTo>
                    <a:pt x="641350" y="5080"/>
                  </a:lnTo>
                </a:path>
                <a:path w="737869" h="149860">
                  <a:moveTo>
                    <a:pt x="650240" y="3810"/>
                  </a:moveTo>
                  <a:lnTo>
                    <a:pt x="654050" y="3810"/>
                  </a:lnTo>
                  <a:lnTo>
                    <a:pt x="656590" y="3810"/>
                  </a:lnTo>
                  <a:lnTo>
                    <a:pt x="660400" y="3810"/>
                  </a:lnTo>
                </a:path>
                <a:path w="737869" h="149860">
                  <a:moveTo>
                    <a:pt x="670560" y="2540"/>
                  </a:moveTo>
                  <a:lnTo>
                    <a:pt x="673100" y="2540"/>
                  </a:lnTo>
                  <a:lnTo>
                    <a:pt x="676910" y="2540"/>
                  </a:lnTo>
                  <a:lnTo>
                    <a:pt x="679450" y="2540"/>
                  </a:lnTo>
                </a:path>
                <a:path w="737869" h="149860">
                  <a:moveTo>
                    <a:pt x="689610" y="2540"/>
                  </a:moveTo>
                  <a:lnTo>
                    <a:pt x="692150" y="2540"/>
                  </a:lnTo>
                  <a:lnTo>
                    <a:pt x="695960" y="2540"/>
                  </a:lnTo>
                  <a:lnTo>
                    <a:pt x="698500" y="2540"/>
                  </a:lnTo>
                </a:path>
                <a:path w="737869" h="149860">
                  <a:moveTo>
                    <a:pt x="708660" y="1270"/>
                  </a:moveTo>
                  <a:lnTo>
                    <a:pt x="711200" y="1270"/>
                  </a:lnTo>
                  <a:lnTo>
                    <a:pt x="715010" y="1270"/>
                  </a:lnTo>
                  <a:lnTo>
                    <a:pt x="718820" y="1270"/>
                  </a:lnTo>
                </a:path>
                <a:path w="737869" h="149860">
                  <a:moveTo>
                    <a:pt x="727710" y="1270"/>
                  </a:moveTo>
                  <a:lnTo>
                    <a:pt x="731520" y="1270"/>
                  </a:lnTo>
                  <a:lnTo>
                    <a:pt x="734060" y="0"/>
                  </a:lnTo>
                  <a:lnTo>
                    <a:pt x="73787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15490" y="6152515"/>
              <a:ext cx="455930" cy="0"/>
            </a:xfrm>
            <a:custGeom>
              <a:avLst/>
              <a:gdLst/>
              <a:ahLst/>
              <a:cxnLst/>
              <a:rect l="l" t="t" r="r" b="b"/>
              <a:pathLst>
                <a:path w="455930">
                  <a:moveTo>
                    <a:pt x="0" y="0"/>
                  </a:moveTo>
                  <a:lnTo>
                    <a:pt x="455930" y="0"/>
                  </a:lnTo>
                </a:path>
              </a:pathLst>
            </a:custGeom>
            <a:ln w="10614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80310" y="6153150"/>
              <a:ext cx="731520" cy="151130"/>
            </a:xfrm>
            <a:custGeom>
              <a:avLst/>
              <a:gdLst/>
              <a:ahLst/>
              <a:cxnLst/>
              <a:rect l="l" t="t" r="r" b="b"/>
              <a:pathLst>
                <a:path w="731519" h="151129">
                  <a:moveTo>
                    <a:pt x="0" y="0"/>
                  </a:moveTo>
                  <a:lnTo>
                    <a:pt x="3809" y="0"/>
                  </a:lnTo>
                  <a:lnTo>
                    <a:pt x="6350" y="0"/>
                  </a:lnTo>
                  <a:lnTo>
                    <a:pt x="10159" y="1270"/>
                  </a:lnTo>
                </a:path>
                <a:path w="731519" h="151129">
                  <a:moveTo>
                    <a:pt x="19050" y="1270"/>
                  </a:moveTo>
                  <a:lnTo>
                    <a:pt x="22859" y="1270"/>
                  </a:lnTo>
                  <a:lnTo>
                    <a:pt x="25400" y="1270"/>
                  </a:lnTo>
                  <a:lnTo>
                    <a:pt x="29209" y="1270"/>
                  </a:lnTo>
                </a:path>
                <a:path w="731519" h="151129">
                  <a:moveTo>
                    <a:pt x="39369" y="1270"/>
                  </a:moveTo>
                  <a:lnTo>
                    <a:pt x="41909" y="2540"/>
                  </a:lnTo>
                  <a:lnTo>
                    <a:pt x="45719" y="2540"/>
                  </a:lnTo>
                  <a:lnTo>
                    <a:pt x="48259" y="2540"/>
                  </a:lnTo>
                </a:path>
                <a:path w="731519" h="151129">
                  <a:moveTo>
                    <a:pt x="58419" y="2540"/>
                  </a:moveTo>
                  <a:lnTo>
                    <a:pt x="62229" y="2540"/>
                  </a:lnTo>
                  <a:lnTo>
                    <a:pt x="64769" y="3809"/>
                  </a:lnTo>
                  <a:lnTo>
                    <a:pt x="68579" y="3809"/>
                  </a:lnTo>
                </a:path>
                <a:path w="731519" h="151129">
                  <a:moveTo>
                    <a:pt x="77469" y="3809"/>
                  </a:moveTo>
                  <a:lnTo>
                    <a:pt x="81279" y="3809"/>
                  </a:lnTo>
                  <a:lnTo>
                    <a:pt x="83819" y="3809"/>
                  </a:lnTo>
                  <a:lnTo>
                    <a:pt x="87629" y="3809"/>
                  </a:lnTo>
                </a:path>
                <a:path w="731519" h="151129">
                  <a:moveTo>
                    <a:pt x="97789" y="5079"/>
                  </a:moveTo>
                  <a:lnTo>
                    <a:pt x="100329" y="5079"/>
                  </a:lnTo>
                  <a:lnTo>
                    <a:pt x="104139" y="5079"/>
                  </a:lnTo>
                  <a:lnTo>
                    <a:pt x="106679" y="6350"/>
                  </a:lnTo>
                </a:path>
                <a:path w="731519" h="151129">
                  <a:moveTo>
                    <a:pt x="116839" y="6350"/>
                  </a:moveTo>
                  <a:lnTo>
                    <a:pt x="119379" y="6350"/>
                  </a:lnTo>
                  <a:lnTo>
                    <a:pt x="123189" y="6350"/>
                  </a:lnTo>
                  <a:lnTo>
                    <a:pt x="125729" y="6350"/>
                  </a:lnTo>
                </a:path>
                <a:path w="731519" h="151129">
                  <a:moveTo>
                    <a:pt x="135889" y="7620"/>
                  </a:moveTo>
                  <a:lnTo>
                    <a:pt x="138429" y="7620"/>
                  </a:lnTo>
                  <a:lnTo>
                    <a:pt x="142239" y="7620"/>
                  </a:lnTo>
                  <a:lnTo>
                    <a:pt x="146050" y="7620"/>
                  </a:lnTo>
                </a:path>
                <a:path w="731519" h="151129">
                  <a:moveTo>
                    <a:pt x="154939" y="8890"/>
                  </a:moveTo>
                  <a:lnTo>
                    <a:pt x="158750" y="8890"/>
                  </a:lnTo>
                  <a:lnTo>
                    <a:pt x="161289" y="10159"/>
                  </a:lnTo>
                  <a:lnTo>
                    <a:pt x="165100" y="10159"/>
                  </a:lnTo>
                </a:path>
                <a:path w="731519" h="151129">
                  <a:moveTo>
                    <a:pt x="175259" y="10159"/>
                  </a:moveTo>
                  <a:lnTo>
                    <a:pt x="177800" y="10159"/>
                  </a:lnTo>
                  <a:lnTo>
                    <a:pt x="181609" y="11429"/>
                  </a:lnTo>
                  <a:lnTo>
                    <a:pt x="184150" y="11429"/>
                  </a:lnTo>
                </a:path>
                <a:path w="731519" h="151129">
                  <a:moveTo>
                    <a:pt x="194309" y="12700"/>
                  </a:moveTo>
                  <a:lnTo>
                    <a:pt x="196850" y="12700"/>
                  </a:lnTo>
                  <a:lnTo>
                    <a:pt x="200659" y="12700"/>
                  </a:lnTo>
                  <a:lnTo>
                    <a:pt x="203200" y="12700"/>
                  </a:lnTo>
                </a:path>
                <a:path w="731519" h="151129">
                  <a:moveTo>
                    <a:pt x="213359" y="13970"/>
                  </a:moveTo>
                  <a:lnTo>
                    <a:pt x="215900" y="13970"/>
                  </a:lnTo>
                  <a:lnTo>
                    <a:pt x="219709" y="15240"/>
                  </a:lnTo>
                  <a:lnTo>
                    <a:pt x="223519" y="15240"/>
                  </a:lnTo>
                </a:path>
                <a:path w="731519" h="151129">
                  <a:moveTo>
                    <a:pt x="232409" y="15240"/>
                  </a:moveTo>
                  <a:lnTo>
                    <a:pt x="236219" y="16509"/>
                  </a:lnTo>
                  <a:lnTo>
                    <a:pt x="238759" y="16509"/>
                  </a:lnTo>
                  <a:lnTo>
                    <a:pt x="242569" y="16509"/>
                  </a:lnTo>
                </a:path>
                <a:path w="731519" h="151129">
                  <a:moveTo>
                    <a:pt x="251459" y="17779"/>
                  </a:moveTo>
                  <a:lnTo>
                    <a:pt x="255269" y="17779"/>
                  </a:lnTo>
                  <a:lnTo>
                    <a:pt x="257809" y="19050"/>
                  </a:lnTo>
                  <a:lnTo>
                    <a:pt x="261619" y="19050"/>
                  </a:lnTo>
                </a:path>
                <a:path w="731519" h="151129">
                  <a:moveTo>
                    <a:pt x="271779" y="20320"/>
                  </a:moveTo>
                  <a:lnTo>
                    <a:pt x="274319" y="20320"/>
                  </a:lnTo>
                  <a:lnTo>
                    <a:pt x="278129" y="20320"/>
                  </a:lnTo>
                  <a:lnTo>
                    <a:pt x="280669" y="21590"/>
                  </a:lnTo>
                </a:path>
                <a:path w="731519" h="151129">
                  <a:moveTo>
                    <a:pt x="290829" y="22859"/>
                  </a:moveTo>
                  <a:lnTo>
                    <a:pt x="293369" y="22859"/>
                  </a:lnTo>
                  <a:lnTo>
                    <a:pt x="297179" y="22859"/>
                  </a:lnTo>
                  <a:lnTo>
                    <a:pt x="299719" y="22859"/>
                  </a:lnTo>
                </a:path>
                <a:path w="731519" h="151129">
                  <a:moveTo>
                    <a:pt x="309879" y="24129"/>
                  </a:moveTo>
                  <a:lnTo>
                    <a:pt x="312419" y="24129"/>
                  </a:lnTo>
                  <a:lnTo>
                    <a:pt x="316229" y="25400"/>
                  </a:lnTo>
                  <a:lnTo>
                    <a:pt x="320039" y="25400"/>
                  </a:lnTo>
                </a:path>
                <a:path w="731519" h="151129">
                  <a:moveTo>
                    <a:pt x="328929" y="26670"/>
                  </a:moveTo>
                  <a:lnTo>
                    <a:pt x="332739" y="26670"/>
                  </a:lnTo>
                  <a:lnTo>
                    <a:pt x="335279" y="27940"/>
                  </a:lnTo>
                  <a:lnTo>
                    <a:pt x="339089" y="27940"/>
                  </a:lnTo>
                </a:path>
                <a:path w="731519" h="151129">
                  <a:moveTo>
                    <a:pt x="347979" y="29209"/>
                  </a:moveTo>
                  <a:lnTo>
                    <a:pt x="351789" y="29209"/>
                  </a:lnTo>
                  <a:lnTo>
                    <a:pt x="354329" y="30479"/>
                  </a:lnTo>
                  <a:lnTo>
                    <a:pt x="358139" y="30479"/>
                  </a:lnTo>
                </a:path>
                <a:path w="731519" h="151129">
                  <a:moveTo>
                    <a:pt x="367029" y="31750"/>
                  </a:moveTo>
                  <a:lnTo>
                    <a:pt x="370839" y="31750"/>
                  </a:lnTo>
                  <a:lnTo>
                    <a:pt x="373379" y="33020"/>
                  </a:lnTo>
                  <a:lnTo>
                    <a:pt x="377189" y="33020"/>
                  </a:lnTo>
                </a:path>
                <a:path w="731519" h="151129">
                  <a:moveTo>
                    <a:pt x="387350" y="34290"/>
                  </a:moveTo>
                  <a:lnTo>
                    <a:pt x="389889" y="35559"/>
                  </a:lnTo>
                  <a:lnTo>
                    <a:pt x="393700" y="35559"/>
                  </a:lnTo>
                  <a:lnTo>
                    <a:pt x="396239" y="36829"/>
                  </a:lnTo>
                </a:path>
                <a:path w="731519" h="151129">
                  <a:moveTo>
                    <a:pt x="406400" y="38100"/>
                  </a:moveTo>
                  <a:lnTo>
                    <a:pt x="408939" y="38100"/>
                  </a:lnTo>
                  <a:lnTo>
                    <a:pt x="412750" y="39370"/>
                  </a:lnTo>
                  <a:lnTo>
                    <a:pt x="415289" y="39370"/>
                  </a:lnTo>
                </a:path>
                <a:path w="731519" h="151129">
                  <a:moveTo>
                    <a:pt x="425450" y="40640"/>
                  </a:moveTo>
                  <a:lnTo>
                    <a:pt x="427989" y="41909"/>
                  </a:lnTo>
                  <a:lnTo>
                    <a:pt x="431800" y="41909"/>
                  </a:lnTo>
                  <a:lnTo>
                    <a:pt x="434339" y="43179"/>
                  </a:lnTo>
                </a:path>
                <a:path w="731519" h="151129">
                  <a:moveTo>
                    <a:pt x="444500" y="44450"/>
                  </a:moveTo>
                  <a:lnTo>
                    <a:pt x="447039" y="44450"/>
                  </a:lnTo>
                  <a:lnTo>
                    <a:pt x="450850" y="45720"/>
                  </a:lnTo>
                  <a:lnTo>
                    <a:pt x="453389" y="46990"/>
                  </a:lnTo>
                </a:path>
                <a:path w="731519" h="151129">
                  <a:moveTo>
                    <a:pt x="463550" y="48259"/>
                  </a:moveTo>
                  <a:lnTo>
                    <a:pt x="466089" y="48259"/>
                  </a:lnTo>
                  <a:lnTo>
                    <a:pt x="469900" y="49529"/>
                  </a:lnTo>
                  <a:lnTo>
                    <a:pt x="472439" y="49529"/>
                  </a:lnTo>
                </a:path>
                <a:path w="731519" h="151129">
                  <a:moveTo>
                    <a:pt x="482600" y="52070"/>
                  </a:moveTo>
                  <a:lnTo>
                    <a:pt x="485139" y="52070"/>
                  </a:lnTo>
                  <a:lnTo>
                    <a:pt x="488950" y="52070"/>
                  </a:lnTo>
                  <a:lnTo>
                    <a:pt x="491489" y="53340"/>
                  </a:lnTo>
                </a:path>
                <a:path w="731519" h="151129">
                  <a:moveTo>
                    <a:pt x="501650" y="54609"/>
                  </a:moveTo>
                  <a:lnTo>
                    <a:pt x="504189" y="54609"/>
                  </a:lnTo>
                  <a:lnTo>
                    <a:pt x="508000" y="55879"/>
                  </a:lnTo>
                  <a:lnTo>
                    <a:pt x="510539" y="55879"/>
                  </a:lnTo>
                </a:path>
                <a:path w="731519" h="151129">
                  <a:moveTo>
                    <a:pt x="520700" y="58420"/>
                  </a:moveTo>
                  <a:lnTo>
                    <a:pt x="523239" y="58420"/>
                  </a:lnTo>
                  <a:lnTo>
                    <a:pt x="527050" y="58420"/>
                  </a:lnTo>
                  <a:lnTo>
                    <a:pt x="529589" y="59690"/>
                  </a:lnTo>
                </a:path>
                <a:path w="731519" h="151129">
                  <a:moveTo>
                    <a:pt x="539750" y="60959"/>
                  </a:moveTo>
                  <a:lnTo>
                    <a:pt x="542289" y="62229"/>
                  </a:lnTo>
                  <a:lnTo>
                    <a:pt x="546100" y="63500"/>
                  </a:lnTo>
                  <a:lnTo>
                    <a:pt x="548639" y="63500"/>
                  </a:lnTo>
                </a:path>
                <a:path w="731519" h="151129">
                  <a:moveTo>
                    <a:pt x="558800" y="66040"/>
                  </a:moveTo>
                  <a:lnTo>
                    <a:pt x="561339" y="66040"/>
                  </a:lnTo>
                  <a:lnTo>
                    <a:pt x="565150" y="67309"/>
                  </a:lnTo>
                  <a:lnTo>
                    <a:pt x="567689" y="68579"/>
                  </a:lnTo>
                </a:path>
                <a:path w="731519" h="151129">
                  <a:moveTo>
                    <a:pt x="577850" y="69850"/>
                  </a:moveTo>
                  <a:lnTo>
                    <a:pt x="580389" y="71120"/>
                  </a:lnTo>
                  <a:lnTo>
                    <a:pt x="584200" y="71120"/>
                  </a:lnTo>
                  <a:lnTo>
                    <a:pt x="586739" y="72390"/>
                  </a:lnTo>
                </a:path>
                <a:path w="731519" h="151129">
                  <a:moveTo>
                    <a:pt x="595629" y="74929"/>
                  </a:moveTo>
                  <a:lnTo>
                    <a:pt x="599439" y="76200"/>
                  </a:lnTo>
                  <a:lnTo>
                    <a:pt x="601979" y="76200"/>
                  </a:lnTo>
                  <a:lnTo>
                    <a:pt x="605789" y="77470"/>
                  </a:lnTo>
                </a:path>
                <a:path w="731519" h="151129">
                  <a:moveTo>
                    <a:pt x="614679" y="80009"/>
                  </a:moveTo>
                  <a:lnTo>
                    <a:pt x="617219" y="81279"/>
                  </a:lnTo>
                  <a:lnTo>
                    <a:pt x="621029" y="82550"/>
                  </a:lnTo>
                  <a:lnTo>
                    <a:pt x="623569" y="82550"/>
                  </a:lnTo>
                </a:path>
                <a:path w="731519" h="151129">
                  <a:moveTo>
                    <a:pt x="633729" y="86359"/>
                  </a:moveTo>
                  <a:lnTo>
                    <a:pt x="636269" y="87629"/>
                  </a:lnTo>
                  <a:lnTo>
                    <a:pt x="640079" y="87629"/>
                  </a:lnTo>
                  <a:lnTo>
                    <a:pt x="642619" y="90170"/>
                  </a:lnTo>
                </a:path>
                <a:path w="731519" h="151129">
                  <a:moveTo>
                    <a:pt x="651509" y="92709"/>
                  </a:moveTo>
                  <a:lnTo>
                    <a:pt x="654050" y="93979"/>
                  </a:lnTo>
                  <a:lnTo>
                    <a:pt x="657859" y="95250"/>
                  </a:lnTo>
                  <a:lnTo>
                    <a:pt x="660400" y="96520"/>
                  </a:lnTo>
                </a:path>
                <a:path w="731519" h="151129">
                  <a:moveTo>
                    <a:pt x="669289" y="100329"/>
                  </a:moveTo>
                  <a:lnTo>
                    <a:pt x="671829" y="101600"/>
                  </a:lnTo>
                  <a:lnTo>
                    <a:pt x="675639" y="102870"/>
                  </a:lnTo>
                  <a:lnTo>
                    <a:pt x="678179" y="105409"/>
                  </a:lnTo>
                </a:path>
                <a:path w="731519" h="151129">
                  <a:moveTo>
                    <a:pt x="687069" y="109220"/>
                  </a:moveTo>
                  <a:lnTo>
                    <a:pt x="689609" y="110490"/>
                  </a:lnTo>
                  <a:lnTo>
                    <a:pt x="693419" y="111759"/>
                  </a:lnTo>
                  <a:lnTo>
                    <a:pt x="695959" y="113029"/>
                  </a:lnTo>
                </a:path>
                <a:path w="731519" h="151129">
                  <a:moveTo>
                    <a:pt x="704850" y="118109"/>
                  </a:moveTo>
                  <a:lnTo>
                    <a:pt x="707389" y="119379"/>
                  </a:lnTo>
                  <a:lnTo>
                    <a:pt x="709929" y="120650"/>
                  </a:lnTo>
                  <a:lnTo>
                    <a:pt x="712469" y="121920"/>
                  </a:lnTo>
                </a:path>
                <a:path w="731519" h="151129">
                  <a:moveTo>
                    <a:pt x="720089" y="128270"/>
                  </a:moveTo>
                  <a:lnTo>
                    <a:pt x="722629" y="130809"/>
                  </a:lnTo>
                  <a:lnTo>
                    <a:pt x="723900" y="133350"/>
                  </a:lnTo>
                  <a:lnTo>
                    <a:pt x="726439" y="135890"/>
                  </a:lnTo>
                </a:path>
                <a:path w="731519" h="151129">
                  <a:moveTo>
                    <a:pt x="730250" y="144779"/>
                  </a:moveTo>
                  <a:lnTo>
                    <a:pt x="730250" y="147320"/>
                  </a:lnTo>
                  <a:lnTo>
                    <a:pt x="731519" y="148590"/>
                  </a:lnTo>
                  <a:lnTo>
                    <a:pt x="731519" y="15112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67459" y="6294120"/>
              <a:ext cx="1944370" cy="175260"/>
            </a:xfrm>
            <a:custGeom>
              <a:avLst/>
              <a:gdLst/>
              <a:ahLst/>
              <a:cxnLst/>
              <a:rect l="l" t="t" r="r" b="b"/>
              <a:pathLst>
                <a:path w="1944370" h="175260">
                  <a:moveTo>
                    <a:pt x="1944370" y="0"/>
                  </a:moveTo>
                  <a:lnTo>
                    <a:pt x="0" y="0"/>
                  </a:lnTo>
                  <a:lnTo>
                    <a:pt x="11052" y="32305"/>
                  </a:lnTo>
                  <a:lnTo>
                    <a:pt x="68401" y="77866"/>
                  </a:lnTo>
                  <a:lnTo>
                    <a:pt x="149542" y="104953"/>
                  </a:lnTo>
                  <a:lnTo>
                    <a:pt x="196532" y="116998"/>
                  </a:lnTo>
                  <a:lnTo>
                    <a:pt x="243046" y="126424"/>
                  </a:lnTo>
                  <a:lnTo>
                    <a:pt x="289559" y="133349"/>
                  </a:lnTo>
                  <a:lnTo>
                    <a:pt x="337947" y="141210"/>
                  </a:lnTo>
                  <a:lnTo>
                    <a:pt x="386334" y="148071"/>
                  </a:lnTo>
                  <a:lnTo>
                    <a:pt x="434721" y="154004"/>
                  </a:lnTo>
                  <a:lnTo>
                    <a:pt x="483108" y="159075"/>
                  </a:lnTo>
                  <a:lnTo>
                    <a:pt x="531495" y="163353"/>
                  </a:lnTo>
                  <a:lnTo>
                    <a:pt x="579882" y="166908"/>
                  </a:lnTo>
                  <a:lnTo>
                    <a:pt x="628269" y="169807"/>
                  </a:lnTo>
                  <a:lnTo>
                    <a:pt x="676656" y="172120"/>
                  </a:lnTo>
                  <a:lnTo>
                    <a:pt x="773429" y="175259"/>
                  </a:lnTo>
                  <a:lnTo>
                    <a:pt x="1108710" y="175259"/>
                  </a:lnTo>
                  <a:lnTo>
                    <a:pt x="1157763" y="174902"/>
                  </a:lnTo>
                  <a:lnTo>
                    <a:pt x="1206817" y="173831"/>
                  </a:lnTo>
                  <a:lnTo>
                    <a:pt x="1255871" y="172045"/>
                  </a:lnTo>
                  <a:lnTo>
                    <a:pt x="1304925" y="169544"/>
                  </a:lnTo>
                  <a:lnTo>
                    <a:pt x="1353978" y="166330"/>
                  </a:lnTo>
                  <a:lnTo>
                    <a:pt x="1403032" y="162401"/>
                  </a:lnTo>
                  <a:lnTo>
                    <a:pt x="1452086" y="157757"/>
                  </a:lnTo>
                  <a:lnTo>
                    <a:pt x="1501140" y="152399"/>
                  </a:lnTo>
                  <a:lnTo>
                    <a:pt x="1551990" y="146243"/>
                  </a:lnTo>
                  <a:lnTo>
                    <a:pt x="1601317" y="138805"/>
                  </a:lnTo>
                  <a:lnTo>
                    <a:pt x="1746250" y="114299"/>
                  </a:lnTo>
                  <a:lnTo>
                    <a:pt x="1786393" y="105013"/>
                  </a:lnTo>
                  <a:lnTo>
                    <a:pt x="1823561" y="95249"/>
                  </a:lnTo>
                  <a:lnTo>
                    <a:pt x="1892300" y="68579"/>
                  </a:lnTo>
                  <a:lnTo>
                    <a:pt x="1928812" y="36194"/>
                  </a:lnTo>
                  <a:lnTo>
                    <a:pt x="1939091" y="18216"/>
                  </a:lnTo>
                  <a:lnTo>
                    <a:pt x="194437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67459" y="6294120"/>
              <a:ext cx="1944370" cy="175260"/>
            </a:xfrm>
            <a:custGeom>
              <a:avLst/>
              <a:gdLst/>
              <a:ahLst/>
              <a:cxnLst/>
              <a:rect l="l" t="t" r="r" b="b"/>
              <a:pathLst>
                <a:path w="1944370" h="175260">
                  <a:moveTo>
                    <a:pt x="0" y="0"/>
                  </a:moveTo>
                  <a:lnTo>
                    <a:pt x="36036" y="58419"/>
                  </a:lnTo>
                  <a:lnTo>
                    <a:pt x="101600" y="90169"/>
                  </a:lnTo>
                  <a:lnTo>
                    <a:pt x="149542" y="104953"/>
                  </a:lnTo>
                  <a:lnTo>
                    <a:pt x="196532" y="116998"/>
                  </a:lnTo>
                  <a:lnTo>
                    <a:pt x="243046" y="126424"/>
                  </a:lnTo>
                  <a:lnTo>
                    <a:pt x="289559" y="133349"/>
                  </a:lnTo>
                  <a:lnTo>
                    <a:pt x="337947" y="141210"/>
                  </a:lnTo>
                  <a:lnTo>
                    <a:pt x="386334" y="148071"/>
                  </a:lnTo>
                  <a:lnTo>
                    <a:pt x="434721" y="154004"/>
                  </a:lnTo>
                  <a:lnTo>
                    <a:pt x="483108" y="159075"/>
                  </a:lnTo>
                  <a:lnTo>
                    <a:pt x="531495" y="163353"/>
                  </a:lnTo>
                  <a:lnTo>
                    <a:pt x="579882" y="166908"/>
                  </a:lnTo>
                  <a:lnTo>
                    <a:pt x="628269" y="169807"/>
                  </a:lnTo>
                  <a:lnTo>
                    <a:pt x="676656" y="172120"/>
                  </a:lnTo>
                  <a:lnTo>
                    <a:pt x="725043" y="173915"/>
                  </a:lnTo>
                  <a:lnTo>
                    <a:pt x="773429" y="175259"/>
                  </a:lnTo>
                  <a:lnTo>
                    <a:pt x="1108710" y="175259"/>
                  </a:lnTo>
                  <a:lnTo>
                    <a:pt x="1157763" y="174902"/>
                  </a:lnTo>
                  <a:lnTo>
                    <a:pt x="1206817" y="173831"/>
                  </a:lnTo>
                  <a:lnTo>
                    <a:pt x="1255871" y="172045"/>
                  </a:lnTo>
                  <a:lnTo>
                    <a:pt x="1304925" y="169544"/>
                  </a:lnTo>
                  <a:lnTo>
                    <a:pt x="1353978" y="166330"/>
                  </a:lnTo>
                  <a:lnTo>
                    <a:pt x="1403032" y="162401"/>
                  </a:lnTo>
                  <a:lnTo>
                    <a:pt x="1452086" y="157757"/>
                  </a:lnTo>
                  <a:lnTo>
                    <a:pt x="1501140" y="152399"/>
                  </a:lnTo>
                  <a:lnTo>
                    <a:pt x="1551990" y="146243"/>
                  </a:lnTo>
                  <a:lnTo>
                    <a:pt x="1601317" y="138805"/>
                  </a:lnTo>
                  <a:lnTo>
                    <a:pt x="1649730" y="130637"/>
                  </a:lnTo>
                  <a:lnTo>
                    <a:pt x="1697837" y="122285"/>
                  </a:lnTo>
                  <a:lnTo>
                    <a:pt x="1746250" y="114299"/>
                  </a:lnTo>
                  <a:lnTo>
                    <a:pt x="1786393" y="105013"/>
                  </a:lnTo>
                  <a:lnTo>
                    <a:pt x="1823561" y="95249"/>
                  </a:lnTo>
                  <a:lnTo>
                    <a:pt x="1892300" y="68579"/>
                  </a:lnTo>
                  <a:lnTo>
                    <a:pt x="1928812" y="36194"/>
                  </a:lnTo>
                  <a:lnTo>
                    <a:pt x="1939091" y="18216"/>
                  </a:lnTo>
                  <a:lnTo>
                    <a:pt x="194437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62786" y="6289459"/>
              <a:ext cx="1953895" cy="184785"/>
            </a:xfrm>
            <a:custGeom>
              <a:avLst/>
              <a:gdLst/>
              <a:ahLst/>
              <a:cxnLst/>
              <a:rect l="l" t="t" r="r" b="b"/>
              <a:pathLst>
                <a:path w="1953895" h="184785">
                  <a:moveTo>
                    <a:pt x="9334" y="179920"/>
                  </a:moveTo>
                  <a:lnTo>
                    <a:pt x="7975" y="176618"/>
                  </a:lnTo>
                  <a:lnTo>
                    <a:pt x="4673" y="175260"/>
                  </a:lnTo>
                  <a:lnTo>
                    <a:pt x="1358" y="176618"/>
                  </a:lnTo>
                  <a:lnTo>
                    <a:pt x="0" y="179920"/>
                  </a:lnTo>
                  <a:lnTo>
                    <a:pt x="1358" y="183235"/>
                  </a:lnTo>
                  <a:lnTo>
                    <a:pt x="4673" y="184594"/>
                  </a:lnTo>
                  <a:lnTo>
                    <a:pt x="7975" y="183235"/>
                  </a:lnTo>
                  <a:lnTo>
                    <a:pt x="9334" y="179920"/>
                  </a:lnTo>
                  <a:close/>
                </a:path>
                <a:path w="1953895" h="184785">
                  <a:moveTo>
                    <a:pt x="1953704" y="4660"/>
                  </a:moveTo>
                  <a:lnTo>
                    <a:pt x="1952345" y="1358"/>
                  </a:lnTo>
                  <a:lnTo>
                    <a:pt x="1949043" y="0"/>
                  </a:lnTo>
                  <a:lnTo>
                    <a:pt x="1945728" y="1358"/>
                  </a:lnTo>
                  <a:lnTo>
                    <a:pt x="1944370" y="4660"/>
                  </a:lnTo>
                  <a:lnTo>
                    <a:pt x="1945728" y="7975"/>
                  </a:lnTo>
                  <a:lnTo>
                    <a:pt x="1949043" y="9334"/>
                  </a:lnTo>
                  <a:lnTo>
                    <a:pt x="1952345" y="7975"/>
                  </a:lnTo>
                  <a:lnTo>
                    <a:pt x="195370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210560" y="4191000"/>
              <a:ext cx="1270" cy="2112010"/>
            </a:xfrm>
            <a:custGeom>
              <a:avLst/>
              <a:gdLst/>
              <a:ahLst/>
              <a:cxnLst/>
              <a:rect l="l" t="t" r="r" b="b"/>
              <a:pathLst>
                <a:path w="1269" h="2112010">
                  <a:moveTo>
                    <a:pt x="1269" y="211201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406650" y="5370830"/>
              <a:ext cx="154940" cy="675640"/>
            </a:xfrm>
            <a:custGeom>
              <a:avLst/>
              <a:gdLst/>
              <a:ahLst/>
              <a:cxnLst/>
              <a:rect l="l" t="t" r="r" b="b"/>
              <a:pathLst>
                <a:path w="154939" h="675639">
                  <a:moveTo>
                    <a:pt x="154939" y="0"/>
                  </a:moveTo>
                  <a:lnTo>
                    <a:pt x="0" y="0"/>
                  </a:lnTo>
                  <a:lnTo>
                    <a:pt x="0" y="675640"/>
                  </a:lnTo>
                  <a:lnTo>
                    <a:pt x="77469" y="675640"/>
                  </a:lnTo>
                  <a:lnTo>
                    <a:pt x="154939" y="675640"/>
                  </a:lnTo>
                  <a:lnTo>
                    <a:pt x="154939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406650" y="5370830"/>
              <a:ext cx="154940" cy="675640"/>
            </a:xfrm>
            <a:custGeom>
              <a:avLst/>
              <a:gdLst/>
              <a:ahLst/>
              <a:cxnLst/>
              <a:rect l="l" t="t" r="r" b="b"/>
              <a:pathLst>
                <a:path w="154939" h="675639">
                  <a:moveTo>
                    <a:pt x="77469" y="675640"/>
                  </a:moveTo>
                  <a:lnTo>
                    <a:pt x="0" y="675640"/>
                  </a:lnTo>
                  <a:lnTo>
                    <a:pt x="0" y="0"/>
                  </a:lnTo>
                  <a:lnTo>
                    <a:pt x="154939" y="0"/>
                  </a:lnTo>
                  <a:lnTo>
                    <a:pt x="154939" y="675640"/>
                  </a:lnTo>
                  <a:lnTo>
                    <a:pt x="77469" y="67564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636519" y="5073650"/>
              <a:ext cx="156210" cy="590550"/>
            </a:xfrm>
            <a:custGeom>
              <a:avLst/>
              <a:gdLst/>
              <a:ahLst/>
              <a:cxnLst/>
              <a:rect l="l" t="t" r="r" b="b"/>
              <a:pathLst>
                <a:path w="156210" h="590550">
                  <a:moveTo>
                    <a:pt x="156210" y="0"/>
                  </a:moveTo>
                  <a:lnTo>
                    <a:pt x="0" y="0"/>
                  </a:lnTo>
                  <a:lnTo>
                    <a:pt x="0" y="590550"/>
                  </a:lnTo>
                  <a:lnTo>
                    <a:pt x="78740" y="590550"/>
                  </a:lnTo>
                  <a:lnTo>
                    <a:pt x="156210" y="590550"/>
                  </a:lnTo>
                  <a:lnTo>
                    <a:pt x="15621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36519" y="5073650"/>
              <a:ext cx="156210" cy="590550"/>
            </a:xfrm>
            <a:custGeom>
              <a:avLst/>
              <a:gdLst/>
              <a:ahLst/>
              <a:cxnLst/>
              <a:rect l="l" t="t" r="r" b="b"/>
              <a:pathLst>
                <a:path w="156210" h="590550">
                  <a:moveTo>
                    <a:pt x="78740" y="590550"/>
                  </a:moveTo>
                  <a:lnTo>
                    <a:pt x="0" y="590550"/>
                  </a:lnTo>
                  <a:lnTo>
                    <a:pt x="0" y="0"/>
                  </a:lnTo>
                  <a:lnTo>
                    <a:pt x="156210" y="0"/>
                  </a:lnTo>
                  <a:lnTo>
                    <a:pt x="156210" y="590550"/>
                  </a:lnTo>
                  <a:lnTo>
                    <a:pt x="78740" y="5905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828290" y="4480560"/>
              <a:ext cx="396240" cy="168910"/>
            </a:xfrm>
            <a:custGeom>
              <a:avLst/>
              <a:gdLst/>
              <a:ahLst/>
              <a:cxnLst/>
              <a:rect l="l" t="t" r="r" b="b"/>
              <a:pathLst>
                <a:path w="396239" h="168910">
                  <a:moveTo>
                    <a:pt x="396240" y="0"/>
                  </a:moveTo>
                  <a:lnTo>
                    <a:pt x="0" y="0"/>
                  </a:lnTo>
                  <a:lnTo>
                    <a:pt x="0" y="168909"/>
                  </a:lnTo>
                  <a:lnTo>
                    <a:pt x="198120" y="168909"/>
                  </a:lnTo>
                  <a:lnTo>
                    <a:pt x="396240" y="168909"/>
                  </a:lnTo>
                  <a:lnTo>
                    <a:pt x="39624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828290" y="4480560"/>
              <a:ext cx="396240" cy="168910"/>
            </a:xfrm>
            <a:custGeom>
              <a:avLst/>
              <a:gdLst/>
              <a:ahLst/>
              <a:cxnLst/>
              <a:rect l="l" t="t" r="r" b="b"/>
              <a:pathLst>
                <a:path w="396239" h="168910">
                  <a:moveTo>
                    <a:pt x="198120" y="168909"/>
                  </a:moveTo>
                  <a:lnTo>
                    <a:pt x="0" y="168909"/>
                  </a:lnTo>
                  <a:lnTo>
                    <a:pt x="0" y="0"/>
                  </a:lnTo>
                  <a:lnTo>
                    <a:pt x="396240" y="0"/>
                  </a:lnTo>
                  <a:lnTo>
                    <a:pt x="396240" y="168909"/>
                  </a:lnTo>
                  <a:lnTo>
                    <a:pt x="198120" y="16890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797810" y="4464050"/>
              <a:ext cx="416559" cy="1096010"/>
            </a:xfrm>
            <a:custGeom>
              <a:avLst/>
              <a:gdLst/>
              <a:ahLst/>
              <a:cxnLst/>
              <a:rect l="l" t="t" r="r" b="b"/>
              <a:pathLst>
                <a:path w="416560" h="1096010">
                  <a:moveTo>
                    <a:pt x="0" y="957580"/>
                  </a:moveTo>
                  <a:lnTo>
                    <a:pt x="0" y="985519"/>
                  </a:lnTo>
                </a:path>
                <a:path w="416560" h="1096010">
                  <a:moveTo>
                    <a:pt x="0" y="1013460"/>
                  </a:moveTo>
                  <a:lnTo>
                    <a:pt x="0" y="1042669"/>
                  </a:lnTo>
                </a:path>
                <a:path w="416560" h="1096010">
                  <a:moveTo>
                    <a:pt x="0" y="1070610"/>
                  </a:moveTo>
                  <a:lnTo>
                    <a:pt x="0" y="1096010"/>
                  </a:lnTo>
                  <a:lnTo>
                    <a:pt x="0" y="1094740"/>
                  </a:lnTo>
                  <a:lnTo>
                    <a:pt x="1269" y="1093470"/>
                  </a:lnTo>
                  <a:lnTo>
                    <a:pt x="1269" y="1092200"/>
                  </a:lnTo>
                </a:path>
                <a:path w="416560" h="1096010">
                  <a:moveTo>
                    <a:pt x="16509" y="1068070"/>
                  </a:moveTo>
                  <a:lnTo>
                    <a:pt x="19585" y="1062335"/>
                  </a:lnTo>
                  <a:lnTo>
                    <a:pt x="23018" y="1056481"/>
                  </a:lnTo>
                  <a:lnTo>
                    <a:pt x="26689" y="1050389"/>
                  </a:lnTo>
                  <a:lnTo>
                    <a:pt x="30479" y="1043940"/>
                  </a:lnTo>
                </a:path>
                <a:path w="416560" h="1096010">
                  <a:moveTo>
                    <a:pt x="43179" y="1018540"/>
                  </a:moveTo>
                  <a:lnTo>
                    <a:pt x="46791" y="1012606"/>
                  </a:lnTo>
                  <a:lnTo>
                    <a:pt x="50164" y="1006316"/>
                  </a:lnTo>
                  <a:lnTo>
                    <a:pt x="53538" y="999787"/>
                  </a:lnTo>
                  <a:lnTo>
                    <a:pt x="57150" y="993140"/>
                  </a:lnTo>
                </a:path>
                <a:path w="416560" h="1096010">
                  <a:moveTo>
                    <a:pt x="69850" y="967740"/>
                  </a:moveTo>
                  <a:lnTo>
                    <a:pt x="72905" y="961806"/>
                  </a:lnTo>
                  <a:lnTo>
                    <a:pt x="76200" y="955516"/>
                  </a:lnTo>
                  <a:lnTo>
                    <a:pt x="79494" y="948987"/>
                  </a:lnTo>
                  <a:lnTo>
                    <a:pt x="82550" y="942340"/>
                  </a:lnTo>
                </a:path>
                <a:path w="416560" h="1096010">
                  <a:moveTo>
                    <a:pt x="95250" y="916940"/>
                  </a:moveTo>
                  <a:lnTo>
                    <a:pt x="98127" y="910470"/>
                  </a:lnTo>
                  <a:lnTo>
                    <a:pt x="101123" y="904240"/>
                  </a:lnTo>
                  <a:lnTo>
                    <a:pt x="104358" y="898009"/>
                  </a:lnTo>
                  <a:lnTo>
                    <a:pt x="107950" y="891540"/>
                  </a:lnTo>
                </a:path>
                <a:path w="416560" h="1096010">
                  <a:moveTo>
                    <a:pt x="119379" y="866140"/>
                  </a:moveTo>
                  <a:lnTo>
                    <a:pt x="122971" y="859492"/>
                  </a:lnTo>
                  <a:lnTo>
                    <a:pt x="126206" y="852963"/>
                  </a:lnTo>
                  <a:lnTo>
                    <a:pt x="129202" y="846673"/>
                  </a:lnTo>
                  <a:lnTo>
                    <a:pt x="132079" y="840740"/>
                  </a:lnTo>
                </a:path>
                <a:path w="416560" h="1096010">
                  <a:moveTo>
                    <a:pt x="144779" y="814069"/>
                  </a:moveTo>
                  <a:lnTo>
                    <a:pt x="147835" y="808136"/>
                  </a:lnTo>
                  <a:lnTo>
                    <a:pt x="151129" y="801846"/>
                  </a:lnTo>
                  <a:lnTo>
                    <a:pt x="154424" y="795317"/>
                  </a:lnTo>
                  <a:lnTo>
                    <a:pt x="157479" y="788669"/>
                  </a:lnTo>
                </a:path>
                <a:path w="416560" h="1096010">
                  <a:moveTo>
                    <a:pt x="170179" y="763269"/>
                  </a:moveTo>
                  <a:lnTo>
                    <a:pt x="173037" y="756602"/>
                  </a:lnTo>
                  <a:lnTo>
                    <a:pt x="175894" y="749934"/>
                  </a:lnTo>
                  <a:lnTo>
                    <a:pt x="178752" y="743267"/>
                  </a:lnTo>
                  <a:lnTo>
                    <a:pt x="181609" y="736600"/>
                  </a:lnTo>
                </a:path>
                <a:path w="416560" h="1096010">
                  <a:moveTo>
                    <a:pt x="194309" y="711200"/>
                  </a:moveTo>
                  <a:lnTo>
                    <a:pt x="197167" y="705266"/>
                  </a:lnTo>
                  <a:lnTo>
                    <a:pt x="200024" y="698976"/>
                  </a:lnTo>
                  <a:lnTo>
                    <a:pt x="202882" y="692447"/>
                  </a:lnTo>
                  <a:lnTo>
                    <a:pt x="205739" y="685800"/>
                  </a:lnTo>
                </a:path>
                <a:path w="416560" h="1096010">
                  <a:moveTo>
                    <a:pt x="218439" y="660400"/>
                  </a:moveTo>
                  <a:lnTo>
                    <a:pt x="221297" y="653732"/>
                  </a:lnTo>
                  <a:lnTo>
                    <a:pt x="224154" y="647064"/>
                  </a:lnTo>
                  <a:lnTo>
                    <a:pt x="227012" y="640397"/>
                  </a:lnTo>
                  <a:lnTo>
                    <a:pt x="229869" y="633730"/>
                  </a:lnTo>
                </a:path>
                <a:path w="416560" h="1096010">
                  <a:moveTo>
                    <a:pt x="242569" y="608330"/>
                  </a:moveTo>
                  <a:lnTo>
                    <a:pt x="245427" y="601860"/>
                  </a:lnTo>
                  <a:lnTo>
                    <a:pt x="248284" y="595630"/>
                  </a:lnTo>
                  <a:lnTo>
                    <a:pt x="251142" y="589399"/>
                  </a:lnTo>
                  <a:lnTo>
                    <a:pt x="254000" y="582930"/>
                  </a:lnTo>
                </a:path>
                <a:path w="416560" h="1096010">
                  <a:moveTo>
                    <a:pt x="266700" y="556260"/>
                  </a:moveTo>
                  <a:lnTo>
                    <a:pt x="269557" y="550326"/>
                  </a:lnTo>
                  <a:lnTo>
                    <a:pt x="272414" y="544036"/>
                  </a:lnTo>
                  <a:lnTo>
                    <a:pt x="275272" y="537507"/>
                  </a:lnTo>
                  <a:lnTo>
                    <a:pt x="278129" y="530860"/>
                  </a:lnTo>
                </a:path>
                <a:path w="416560" h="1096010">
                  <a:moveTo>
                    <a:pt x="288289" y="505460"/>
                  </a:moveTo>
                  <a:lnTo>
                    <a:pt x="291147" y="498792"/>
                  </a:lnTo>
                  <a:lnTo>
                    <a:pt x="294004" y="492125"/>
                  </a:lnTo>
                  <a:lnTo>
                    <a:pt x="296862" y="485457"/>
                  </a:lnTo>
                  <a:lnTo>
                    <a:pt x="299719" y="478789"/>
                  </a:lnTo>
                </a:path>
                <a:path w="416560" h="1096010">
                  <a:moveTo>
                    <a:pt x="312419" y="453389"/>
                  </a:moveTo>
                  <a:lnTo>
                    <a:pt x="315277" y="446901"/>
                  </a:lnTo>
                  <a:lnTo>
                    <a:pt x="318134" y="440531"/>
                  </a:lnTo>
                  <a:lnTo>
                    <a:pt x="320992" y="433923"/>
                  </a:lnTo>
                  <a:lnTo>
                    <a:pt x="323850" y="426719"/>
                  </a:lnTo>
                </a:path>
                <a:path w="416560" h="1096010">
                  <a:moveTo>
                    <a:pt x="336550" y="401319"/>
                  </a:moveTo>
                  <a:lnTo>
                    <a:pt x="339605" y="395386"/>
                  </a:lnTo>
                  <a:lnTo>
                    <a:pt x="342900" y="389096"/>
                  </a:lnTo>
                  <a:lnTo>
                    <a:pt x="346194" y="382567"/>
                  </a:lnTo>
                  <a:lnTo>
                    <a:pt x="349250" y="375919"/>
                  </a:lnTo>
                </a:path>
                <a:path w="416560" h="1096010">
                  <a:moveTo>
                    <a:pt x="360679" y="349250"/>
                  </a:moveTo>
                  <a:lnTo>
                    <a:pt x="363537" y="343316"/>
                  </a:lnTo>
                  <a:lnTo>
                    <a:pt x="366394" y="337026"/>
                  </a:lnTo>
                  <a:lnTo>
                    <a:pt x="369252" y="330497"/>
                  </a:lnTo>
                  <a:lnTo>
                    <a:pt x="372109" y="323850"/>
                  </a:lnTo>
                </a:path>
                <a:path w="416560" h="1096010">
                  <a:moveTo>
                    <a:pt x="383539" y="297180"/>
                  </a:moveTo>
                  <a:lnTo>
                    <a:pt x="386377" y="290532"/>
                  </a:lnTo>
                  <a:lnTo>
                    <a:pt x="389096" y="284003"/>
                  </a:lnTo>
                  <a:lnTo>
                    <a:pt x="391576" y="277713"/>
                  </a:lnTo>
                  <a:lnTo>
                    <a:pt x="393700" y="271780"/>
                  </a:lnTo>
                </a:path>
                <a:path w="416560" h="1096010">
                  <a:moveTo>
                    <a:pt x="403859" y="243839"/>
                  </a:moveTo>
                  <a:lnTo>
                    <a:pt x="406499" y="237172"/>
                  </a:lnTo>
                  <a:lnTo>
                    <a:pt x="408781" y="230504"/>
                  </a:lnTo>
                  <a:lnTo>
                    <a:pt x="410825" y="223837"/>
                  </a:lnTo>
                  <a:lnTo>
                    <a:pt x="412750" y="217169"/>
                  </a:lnTo>
                </a:path>
                <a:path w="416560" h="1096010">
                  <a:moveTo>
                    <a:pt x="416559" y="189230"/>
                  </a:moveTo>
                  <a:lnTo>
                    <a:pt x="416559" y="161289"/>
                  </a:lnTo>
                </a:path>
                <a:path w="416560" h="1096010">
                  <a:moveTo>
                    <a:pt x="416559" y="133350"/>
                  </a:moveTo>
                  <a:lnTo>
                    <a:pt x="416559" y="104139"/>
                  </a:lnTo>
                </a:path>
                <a:path w="416560" h="1096010">
                  <a:moveTo>
                    <a:pt x="416559" y="76200"/>
                  </a:moveTo>
                  <a:lnTo>
                    <a:pt x="416559" y="46989"/>
                  </a:lnTo>
                </a:path>
                <a:path w="416560" h="1096010">
                  <a:moveTo>
                    <a:pt x="416559" y="19050"/>
                  </a:moveTo>
                  <a:lnTo>
                    <a:pt x="416559" y="0"/>
                  </a:lnTo>
                  <a:lnTo>
                    <a:pt x="415289" y="2539"/>
                  </a:lnTo>
                  <a:lnTo>
                    <a:pt x="415289" y="6350"/>
                  </a:lnTo>
                  <a:lnTo>
                    <a:pt x="414019" y="8889"/>
                  </a:lnTo>
                </a:path>
                <a:path w="416560" h="1096010">
                  <a:moveTo>
                    <a:pt x="407669" y="36830"/>
                  </a:moveTo>
                  <a:lnTo>
                    <a:pt x="405784" y="44231"/>
                  </a:lnTo>
                  <a:lnTo>
                    <a:pt x="404018" y="51276"/>
                  </a:lnTo>
                  <a:lnTo>
                    <a:pt x="402490" y="58082"/>
                  </a:lnTo>
                  <a:lnTo>
                    <a:pt x="401319" y="64769"/>
                  </a:lnTo>
                </a:path>
                <a:path w="416560" h="1096010">
                  <a:moveTo>
                    <a:pt x="393700" y="91439"/>
                  </a:moveTo>
                  <a:lnTo>
                    <a:pt x="391060" y="98107"/>
                  </a:lnTo>
                  <a:lnTo>
                    <a:pt x="388778" y="104775"/>
                  </a:lnTo>
                  <a:lnTo>
                    <a:pt x="386734" y="111442"/>
                  </a:lnTo>
                  <a:lnTo>
                    <a:pt x="384809" y="118110"/>
                  </a:lnTo>
                </a:path>
                <a:path w="416560" h="1096010">
                  <a:moveTo>
                    <a:pt x="373379" y="144780"/>
                  </a:moveTo>
                  <a:lnTo>
                    <a:pt x="370701" y="150713"/>
                  </a:lnTo>
                  <a:lnTo>
                    <a:pt x="368141" y="157003"/>
                  </a:lnTo>
                  <a:lnTo>
                    <a:pt x="365343" y="163532"/>
                  </a:lnTo>
                  <a:lnTo>
                    <a:pt x="361950" y="170180"/>
                  </a:lnTo>
                </a:path>
                <a:path w="416560" h="1096010">
                  <a:moveTo>
                    <a:pt x="350519" y="195580"/>
                  </a:moveTo>
                  <a:lnTo>
                    <a:pt x="346908" y="201513"/>
                  </a:lnTo>
                  <a:lnTo>
                    <a:pt x="343534" y="207803"/>
                  </a:lnTo>
                  <a:lnTo>
                    <a:pt x="340161" y="214332"/>
                  </a:lnTo>
                  <a:lnTo>
                    <a:pt x="336550" y="220980"/>
                  </a:lnTo>
                </a:path>
                <a:path w="416560" h="1096010">
                  <a:moveTo>
                    <a:pt x="325119" y="245110"/>
                  </a:moveTo>
                  <a:lnTo>
                    <a:pt x="322064" y="251777"/>
                  </a:lnTo>
                  <a:lnTo>
                    <a:pt x="318769" y="258445"/>
                  </a:lnTo>
                  <a:lnTo>
                    <a:pt x="315475" y="265112"/>
                  </a:lnTo>
                  <a:lnTo>
                    <a:pt x="312419" y="271780"/>
                  </a:lnTo>
                </a:path>
                <a:path w="416560" h="1096010">
                  <a:moveTo>
                    <a:pt x="299719" y="295910"/>
                  </a:moveTo>
                  <a:lnTo>
                    <a:pt x="296842" y="301863"/>
                  </a:lnTo>
                  <a:lnTo>
                    <a:pt x="293846" y="308292"/>
                  </a:lnTo>
                  <a:lnTo>
                    <a:pt x="290611" y="315198"/>
                  </a:lnTo>
                  <a:lnTo>
                    <a:pt x="287019" y="322580"/>
                  </a:lnTo>
                </a:path>
                <a:path w="416560" h="1096010">
                  <a:moveTo>
                    <a:pt x="275589" y="347980"/>
                  </a:moveTo>
                  <a:lnTo>
                    <a:pt x="272534" y="353714"/>
                  </a:lnTo>
                  <a:lnTo>
                    <a:pt x="269239" y="359568"/>
                  </a:lnTo>
                  <a:lnTo>
                    <a:pt x="265945" y="365660"/>
                  </a:lnTo>
                  <a:lnTo>
                    <a:pt x="262889" y="372110"/>
                  </a:lnTo>
                </a:path>
                <a:path w="416560" h="1096010">
                  <a:moveTo>
                    <a:pt x="251459" y="398780"/>
                  </a:moveTo>
                  <a:lnTo>
                    <a:pt x="247868" y="405447"/>
                  </a:lnTo>
                  <a:lnTo>
                    <a:pt x="244633" y="412115"/>
                  </a:lnTo>
                  <a:lnTo>
                    <a:pt x="241637" y="418782"/>
                  </a:lnTo>
                  <a:lnTo>
                    <a:pt x="238759" y="425450"/>
                  </a:lnTo>
                </a:path>
                <a:path w="416560" h="1096010">
                  <a:moveTo>
                    <a:pt x="227329" y="449580"/>
                  </a:moveTo>
                  <a:lnTo>
                    <a:pt x="224472" y="455513"/>
                  </a:lnTo>
                  <a:lnTo>
                    <a:pt x="221614" y="461803"/>
                  </a:lnTo>
                  <a:lnTo>
                    <a:pt x="218757" y="468332"/>
                  </a:lnTo>
                  <a:lnTo>
                    <a:pt x="215900" y="474980"/>
                  </a:lnTo>
                </a:path>
                <a:path w="416560" h="1096010">
                  <a:moveTo>
                    <a:pt x="203200" y="501650"/>
                  </a:moveTo>
                  <a:lnTo>
                    <a:pt x="200342" y="507563"/>
                  </a:lnTo>
                  <a:lnTo>
                    <a:pt x="197485" y="513714"/>
                  </a:lnTo>
                  <a:lnTo>
                    <a:pt x="194627" y="519866"/>
                  </a:lnTo>
                  <a:lnTo>
                    <a:pt x="191769" y="525780"/>
                  </a:lnTo>
                  <a:lnTo>
                    <a:pt x="191769" y="527050"/>
                  </a:lnTo>
                  <a:lnTo>
                    <a:pt x="190500" y="528319"/>
                  </a:lnTo>
                  <a:lnTo>
                    <a:pt x="190500" y="529589"/>
                  </a:lnTo>
                </a:path>
                <a:path w="416560" h="1096010">
                  <a:moveTo>
                    <a:pt x="176529" y="554989"/>
                  </a:moveTo>
                  <a:lnTo>
                    <a:pt x="173493" y="561637"/>
                  </a:lnTo>
                  <a:lnTo>
                    <a:pt x="170338" y="568166"/>
                  </a:lnTo>
                  <a:lnTo>
                    <a:pt x="167421" y="574456"/>
                  </a:lnTo>
                  <a:lnTo>
                    <a:pt x="165100" y="580389"/>
                  </a:lnTo>
                </a:path>
                <a:path w="416560" h="1096010">
                  <a:moveTo>
                    <a:pt x="152400" y="605789"/>
                  </a:moveTo>
                  <a:lnTo>
                    <a:pt x="149542" y="612457"/>
                  </a:lnTo>
                  <a:lnTo>
                    <a:pt x="146685" y="619125"/>
                  </a:lnTo>
                  <a:lnTo>
                    <a:pt x="143827" y="625792"/>
                  </a:lnTo>
                  <a:lnTo>
                    <a:pt x="140969" y="632460"/>
                  </a:lnTo>
                </a:path>
                <a:path w="416560" h="1096010">
                  <a:moveTo>
                    <a:pt x="129539" y="657860"/>
                  </a:moveTo>
                  <a:lnTo>
                    <a:pt x="126880" y="664527"/>
                  </a:lnTo>
                  <a:lnTo>
                    <a:pt x="124459" y="671195"/>
                  </a:lnTo>
                  <a:lnTo>
                    <a:pt x="122039" y="677862"/>
                  </a:lnTo>
                  <a:lnTo>
                    <a:pt x="119379" y="684530"/>
                  </a:lnTo>
                </a:path>
                <a:path w="416560" h="1096010">
                  <a:moveTo>
                    <a:pt x="107950" y="709930"/>
                  </a:moveTo>
                  <a:lnTo>
                    <a:pt x="105826" y="715883"/>
                  </a:lnTo>
                  <a:lnTo>
                    <a:pt x="103346" y="722312"/>
                  </a:lnTo>
                  <a:lnTo>
                    <a:pt x="100627" y="729218"/>
                  </a:lnTo>
                  <a:lnTo>
                    <a:pt x="97789" y="736600"/>
                  </a:lnTo>
                </a:path>
                <a:path w="416560" h="1096010">
                  <a:moveTo>
                    <a:pt x="86359" y="763269"/>
                  </a:moveTo>
                  <a:lnTo>
                    <a:pt x="83522" y="769183"/>
                  </a:lnTo>
                  <a:lnTo>
                    <a:pt x="80803" y="775335"/>
                  </a:lnTo>
                  <a:lnTo>
                    <a:pt x="78323" y="781486"/>
                  </a:lnTo>
                  <a:lnTo>
                    <a:pt x="76200" y="787400"/>
                  </a:lnTo>
                </a:path>
                <a:path w="416560" h="1096010">
                  <a:moveTo>
                    <a:pt x="63500" y="815340"/>
                  </a:moveTo>
                  <a:lnTo>
                    <a:pt x="60840" y="821074"/>
                  </a:lnTo>
                  <a:lnTo>
                    <a:pt x="58419" y="826928"/>
                  </a:lnTo>
                  <a:lnTo>
                    <a:pt x="55999" y="833020"/>
                  </a:lnTo>
                  <a:lnTo>
                    <a:pt x="53339" y="839469"/>
                  </a:lnTo>
                </a:path>
                <a:path w="416560" h="1096010">
                  <a:moveTo>
                    <a:pt x="40639" y="866140"/>
                  </a:moveTo>
                  <a:lnTo>
                    <a:pt x="38318" y="872787"/>
                  </a:lnTo>
                  <a:lnTo>
                    <a:pt x="35401" y="879316"/>
                  </a:lnTo>
                  <a:lnTo>
                    <a:pt x="32246" y="885606"/>
                  </a:lnTo>
                  <a:lnTo>
                    <a:pt x="29209" y="891540"/>
                  </a:lnTo>
                </a:path>
                <a:path w="416560" h="1096010">
                  <a:moveTo>
                    <a:pt x="17779" y="916940"/>
                  </a:moveTo>
                  <a:lnTo>
                    <a:pt x="14922" y="923607"/>
                  </a:lnTo>
                  <a:lnTo>
                    <a:pt x="12064" y="930275"/>
                  </a:lnTo>
                  <a:lnTo>
                    <a:pt x="9207" y="936942"/>
                  </a:lnTo>
                  <a:lnTo>
                    <a:pt x="6350" y="943610"/>
                  </a:lnTo>
                </a:path>
              </a:pathLst>
            </a:custGeom>
            <a:ln w="28393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561590" y="4465320"/>
              <a:ext cx="652780" cy="1398270"/>
            </a:xfrm>
            <a:custGeom>
              <a:avLst/>
              <a:gdLst/>
              <a:ahLst/>
              <a:cxnLst/>
              <a:rect l="l" t="t" r="r" b="b"/>
              <a:pathLst>
                <a:path w="652780" h="1398270">
                  <a:moveTo>
                    <a:pt x="650240" y="0"/>
                  </a:moveTo>
                  <a:lnTo>
                    <a:pt x="603786" y="46497"/>
                  </a:lnTo>
                  <a:lnTo>
                    <a:pt x="555889" y="99993"/>
                  </a:lnTo>
                  <a:lnTo>
                    <a:pt x="530899" y="130385"/>
                  </a:lnTo>
                  <a:lnTo>
                    <a:pt x="504949" y="163752"/>
                  </a:lnTo>
                  <a:lnTo>
                    <a:pt x="477837" y="200501"/>
                  </a:lnTo>
                  <a:lnTo>
                    <a:pt x="449365" y="241040"/>
                  </a:lnTo>
                  <a:lnTo>
                    <a:pt x="419332" y="285779"/>
                  </a:lnTo>
                  <a:lnTo>
                    <a:pt x="387538" y="335124"/>
                  </a:lnTo>
                  <a:lnTo>
                    <a:pt x="353784" y="389485"/>
                  </a:lnTo>
                  <a:lnTo>
                    <a:pt x="317870" y="449268"/>
                  </a:lnTo>
                  <a:lnTo>
                    <a:pt x="279595" y="514884"/>
                  </a:lnTo>
                  <a:lnTo>
                    <a:pt x="238760" y="586739"/>
                  </a:lnTo>
                  <a:lnTo>
                    <a:pt x="209900" y="645204"/>
                  </a:lnTo>
                  <a:lnTo>
                    <a:pt x="184546" y="697248"/>
                  </a:lnTo>
                  <a:lnTo>
                    <a:pt x="162273" y="743994"/>
                  </a:lnTo>
                  <a:lnTo>
                    <a:pt x="142662" y="786563"/>
                  </a:lnTo>
                  <a:lnTo>
                    <a:pt x="125288" y="826077"/>
                  </a:lnTo>
                  <a:lnTo>
                    <a:pt x="109730" y="863659"/>
                  </a:lnTo>
                  <a:lnTo>
                    <a:pt x="95567" y="900429"/>
                  </a:lnTo>
                  <a:lnTo>
                    <a:pt x="82375" y="937511"/>
                  </a:lnTo>
                  <a:lnTo>
                    <a:pt x="69734" y="976026"/>
                  </a:lnTo>
                  <a:lnTo>
                    <a:pt x="57220" y="1017095"/>
                  </a:lnTo>
                  <a:lnTo>
                    <a:pt x="44412" y="1061842"/>
                  </a:lnTo>
                  <a:lnTo>
                    <a:pt x="30887" y="1111386"/>
                  </a:lnTo>
                  <a:lnTo>
                    <a:pt x="16223" y="1166852"/>
                  </a:lnTo>
                  <a:lnTo>
                    <a:pt x="0" y="1229359"/>
                  </a:lnTo>
                  <a:lnTo>
                    <a:pt x="932" y="1271468"/>
                  </a:lnTo>
                  <a:lnTo>
                    <a:pt x="1746" y="1313814"/>
                  </a:lnTo>
                  <a:lnTo>
                    <a:pt x="2321" y="1356161"/>
                  </a:lnTo>
                  <a:lnTo>
                    <a:pt x="2540" y="1398269"/>
                  </a:lnTo>
                  <a:lnTo>
                    <a:pt x="20923" y="1351531"/>
                  </a:lnTo>
                  <a:lnTo>
                    <a:pt x="39002" y="1305944"/>
                  </a:lnTo>
                  <a:lnTo>
                    <a:pt x="56888" y="1261291"/>
                  </a:lnTo>
                  <a:lnTo>
                    <a:pt x="74691" y="1217354"/>
                  </a:lnTo>
                  <a:lnTo>
                    <a:pt x="92525" y="1173916"/>
                  </a:lnTo>
                  <a:lnTo>
                    <a:pt x="110499" y="1130758"/>
                  </a:lnTo>
                  <a:lnTo>
                    <a:pt x="128727" y="1087664"/>
                  </a:lnTo>
                  <a:lnTo>
                    <a:pt x="147320" y="1044416"/>
                  </a:lnTo>
                  <a:lnTo>
                    <a:pt x="166388" y="1000795"/>
                  </a:lnTo>
                  <a:lnTo>
                    <a:pt x="186045" y="956585"/>
                  </a:lnTo>
                  <a:lnTo>
                    <a:pt x="206401" y="911567"/>
                  </a:lnTo>
                  <a:lnTo>
                    <a:pt x="227568" y="865524"/>
                  </a:lnTo>
                  <a:lnTo>
                    <a:pt x="249657" y="818239"/>
                  </a:lnTo>
                  <a:lnTo>
                    <a:pt x="272782" y="769493"/>
                  </a:lnTo>
                  <a:lnTo>
                    <a:pt x="297052" y="719069"/>
                  </a:lnTo>
                  <a:lnTo>
                    <a:pt x="322580" y="666749"/>
                  </a:lnTo>
                  <a:lnTo>
                    <a:pt x="364763" y="598953"/>
                  </a:lnTo>
                  <a:lnTo>
                    <a:pt x="402985" y="538438"/>
                  </a:lnTo>
                  <a:lnTo>
                    <a:pt x="437755" y="484428"/>
                  </a:lnTo>
                  <a:lnTo>
                    <a:pt x="469583" y="436142"/>
                  </a:lnTo>
                  <a:lnTo>
                    <a:pt x="498977" y="392803"/>
                  </a:lnTo>
                  <a:lnTo>
                    <a:pt x="526447" y="353631"/>
                  </a:lnTo>
                  <a:lnTo>
                    <a:pt x="552504" y="317849"/>
                  </a:lnTo>
                  <a:lnTo>
                    <a:pt x="577656" y="284677"/>
                  </a:lnTo>
                  <a:lnTo>
                    <a:pt x="602413" y="253337"/>
                  </a:lnTo>
                  <a:lnTo>
                    <a:pt x="627284" y="223051"/>
                  </a:lnTo>
                  <a:lnTo>
                    <a:pt x="652780" y="193039"/>
                  </a:lnTo>
                  <a:lnTo>
                    <a:pt x="652025" y="145375"/>
                  </a:lnTo>
                  <a:lnTo>
                    <a:pt x="650954" y="46497"/>
                  </a:lnTo>
                  <a:lnTo>
                    <a:pt x="650240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93010" y="5115560"/>
              <a:ext cx="140970" cy="12700"/>
            </a:xfrm>
            <a:custGeom>
              <a:avLst/>
              <a:gdLst/>
              <a:ahLst/>
              <a:cxnLst/>
              <a:rect l="l" t="t" r="r" b="b"/>
              <a:pathLst>
                <a:path w="140969" h="12700">
                  <a:moveTo>
                    <a:pt x="140969" y="12700"/>
                  </a:moveTo>
                  <a:lnTo>
                    <a:pt x="134282" y="11747"/>
                  </a:lnTo>
                  <a:lnTo>
                    <a:pt x="127476" y="10794"/>
                  </a:lnTo>
                  <a:lnTo>
                    <a:pt x="120431" y="9842"/>
                  </a:lnTo>
                  <a:lnTo>
                    <a:pt x="113029" y="8889"/>
                  </a:lnTo>
                </a:path>
                <a:path w="140969" h="12700">
                  <a:moveTo>
                    <a:pt x="85089" y="6350"/>
                  </a:moveTo>
                  <a:lnTo>
                    <a:pt x="78204" y="5417"/>
                  </a:lnTo>
                  <a:lnTo>
                    <a:pt x="70961" y="4603"/>
                  </a:lnTo>
                  <a:lnTo>
                    <a:pt x="63480" y="4028"/>
                  </a:lnTo>
                  <a:lnTo>
                    <a:pt x="55879" y="3809"/>
                  </a:lnTo>
                </a:path>
                <a:path w="140969" h="12700">
                  <a:moveTo>
                    <a:pt x="27939" y="1269"/>
                  </a:moveTo>
                  <a:lnTo>
                    <a:pt x="21252" y="1071"/>
                  </a:lnTo>
                  <a:lnTo>
                    <a:pt x="14446" y="634"/>
                  </a:lnTo>
                  <a:lnTo>
                    <a:pt x="7401" y="198"/>
                  </a:lnTo>
                  <a:lnTo>
                    <a:pt x="0" y="0"/>
                  </a:lnTo>
                </a:path>
              </a:pathLst>
            </a:custGeom>
            <a:ln w="28393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094229" y="5113655"/>
              <a:ext cx="370840" cy="0"/>
            </a:xfrm>
            <a:custGeom>
              <a:avLst/>
              <a:gdLst/>
              <a:ahLst/>
              <a:cxnLst/>
              <a:rect l="l" t="t" r="r" b="b"/>
              <a:pathLst>
                <a:path w="370839">
                  <a:moveTo>
                    <a:pt x="0" y="0"/>
                  </a:moveTo>
                  <a:lnTo>
                    <a:pt x="370839" y="0"/>
                  </a:lnTo>
                </a:path>
              </a:pathLst>
            </a:custGeom>
            <a:ln w="29663">
              <a:solidFill>
                <a:srgbClr val="00CC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263650" y="5115560"/>
              <a:ext cx="979169" cy="275590"/>
            </a:xfrm>
            <a:custGeom>
              <a:avLst/>
              <a:gdLst/>
              <a:ahLst/>
              <a:cxnLst/>
              <a:rect l="l" t="t" r="r" b="b"/>
              <a:pathLst>
                <a:path w="979169" h="275589">
                  <a:moveTo>
                    <a:pt x="802639" y="0"/>
                  </a:moveTo>
                  <a:lnTo>
                    <a:pt x="796289" y="0"/>
                  </a:lnTo>
                  <a:lnTo>
                    <a:pt x="788669" y="0"/>
                  </a:lnTo>
                  <a:lnTo>
                    <a:pt x="782319" y="0"/>
                  </a:lnTo>
                  <a:lnTo>
                    <a:pt x="778510" y="0"/>
                  </a:lnTo>
                  <a:lnTo>
                    <a:pt x="775969" y="1269"/>
                  </a:lnTo>
                  <a:lnTo>
                    <a:pt x="773430" y="1269"/>
                  </a:lnTo>
                </a:path>
                <a:path w="979169" h="275589">
                  <a:moveTo>
                    <a:pt x="744219" y="1269"/>
                  </a:moveTo>
                  <a:lnTo>
                    <a:pt x="737354" y="1468"/>
                  </a:lnTo>
                  <a:lnTo>
                    <a:pt x="730250" y="1905"/>
                  </a:lnTo>
                  <a:lnTo>
                    <a:pt x="723145" y="2341"/>
                  </a:lnTo>
                  <a:lnTo>
                    <a:pt x="716280" y="2539"/>
                  </a:lnTo>
                </a:path>
                <a:path w="979169" h="275589">
                  <a:moveTo>
                    <a:pt x="688339" y="3809"/>
                  </a:moveTo>
                  <a:lnTo>
                    <a:pt x="680938" y="3809"/>
                  </a:lnTo>
                  <a:lnTo>
                    <a:pt x="673893" y="3809"/>
                  </a:lnTo>
                  <a:lnTo>
                    <a:pt x="667087" y="3809"/>
                  </a:lnTo>
                  <a:lnTo>
                    <a:pt x="660400" y="3809"/>
                  </a:lnTo>
                </a:path>
                <a:path w="979169" h="275589">
                  <a:moveTo>
                    <a:pt x="631189" y="5079"/>
                  </a:moveTo>
                  <a:lnTo>
                    <a:pt x="624324" y="5079"/>
                  </a:lnTo>
                  <a:lnTo>
                    <a:pt x="617219" y="5079"/>
                  </a:lnTo>
                  <a:lnTo>
                    <a:pt x="610115" y="5079"/>
                  </a:lnTo>
                  <a:lnTo>
                    <a:pt x="603250" y="5079"/>
                  </a:lnTo>
                </a:path>
                <a:path w="979169" h="275589">
                  <a:moveTo>
                    <a:pt x="575310" y="6350"/>
                  </a:moveTo>
                  <a:lnTo>
                    <a:pt x="567888" y="6548"/>
                  </a:lnTo>
                  <a:lnTo>
                    <a:pt x="560705" y="6985"/>
                  </a:lnTo>
                  <a:lnTo>
                    <a:pt x="553521" y="7421"/>
                  </a:lnTo>
                  <a:lnTo>
                    <a:pt x="546100" y="7619"/>
                  </a:lnTo>
                </a:path>
                <a:path w="979169" h="275589">
                  <a:moveTo>
                    <a:pt x="518160" y="10159"/>
                  </a:moveTo>
                  <a:lnTo>
                    <a:pt x="511294" y="10378"/>
                  </a:lnTo>
                  <a:lnTo>
                    <a:pt x="504190" y="10953"/>
                  </a:lnTo>
                  <a:lnTo>
                    <a:pt x="497085" y="11767"/>
                  </a:lnTo>
                  <a:lnTo>
                    <a:pt x="490219" y="12700"/>
                  </a:lnTo>
                </a:path>
                <a:path w="979169" h="275589">
                  <a:moveTo>
                    <a:pt x="462280" y="15239"/>
                  </a:moveTo>
                  <a:lnTo>
                    <a:pt x="455394" y="16192"/>
                  </a:lnTo>
                  <a:lnTo>
                    <a:pt x="448151" y="17144"/>
                  </a:lnTo>
                  <a:lnTo>
                    <a:pt x="440670" y="18097"/>
                  </a:lnTo>
                  <a:lnTo>
                    <a:pt x="433069" y="19050"/>
                  </a:lnTo>
                </a:path>
                <a:path w="979169" h="275589">
                  <a:moveTo>
                    <a:pt x="405130" y="22859"/>
                  </a:moveTo>
                  <a:lnTo>
                    <a:pt x="398442" y="23812"/>
                  </a:lnTo>
                  <a:lnTo>
                    <a:pt x="391636" y="24764"/>
                  </a:lnTo>
                  <a:lnTo>
                    <a:pt x="384591" y="25717"/>
                  </a:lnTo>
                  <a:lnTo>
                    <a:pt x="377189" y="26669"/>
                  </a:lnTo>
                </a:path>
                <a:path w="979169" h="275589">
                  <a:moveTo>
                    <a:pt x="349250" y="31750"/>
                  </a:moveTo>
                  <a:lnTo>
                    <a:pt x="342582" y="32702"/>
                  </a:lnTo>
                  <a:lnTo>
                    <a:pt x="335914" y="33654"/>
                  </a:lnTo>
                  <a:lnTo>
                    <a:pt x="329247" y="34607"/>
                  </a:lnTo>
                  <a:lnTo>
                    <a:pt x="322580" y="35559"/>
                  </a:lnTo>
                  <a:lnTo>
                    <a:pt x="321309" y="35559"/>
                  </a:lnTo>
                </a:path>
                <a:path w="979169" h="275589">
                  <a:moveTo>
                    <a:pt x="292100" y="40639"/>
                  </a:moveTo>
                  <a:lnTo>
                    <a:pt x="284698" y="41592"/>
                  </a:lnTo>
                  <a:lnTo>
                    <a:pt x="277653" y="42544"/>
                  </a:lnTo>
                  <a:lnTo>
                    <a:pt x="270847" y="43497"/>
                  </a:lnTo>
                  <a:lnTo>
                    <a:pt x="264159" y="44450"/>
                  </a:lnTo>
                </a:path>
                <a:path w="979169" h="275589">
                  <a:moveTo>
                    <a:pt x="236219" y="49529"/>
                  </a:moveTo>
                  <a:lnTo>
                    <a:pt x="229354" y="51415"/>
                  </a:lnTo>
                  <a:lnTo>
                    <a:pt x="222250" y="53181"/>
                  </a:lnTo>
                  <a:lnTo>
                    <a:pt x="215145" y="54709"/>
                  </a:lnTo>
                  <a:lnTo>
                    <a:pt x="208280" y="55879"/>
                  </a:lnTo>
                </a:path>
                <a:path w="979169" h="275589">
                  <a:moveTo>
                    <a:pt x="181609" y="63500"/>
                  </a:moveTo>
                  <a:lnTo>
                    <a:pt x="174208" y="65405"/>
                  </a:lnTo>
                  <a:lnTo>
                    <a:pt x="167163" y="67310"/>
                  </a:lnTo>
                  <a:lnTo>
                    <a:pt x="160357" y="69215"/>
                  </a:lnTo>
                  <a:lnTo>
                    <a:pt x="153669" y="71119"/>
                  </a:lnTo>
                </a:path>
                <a:path w="979169" h="275589">
                  <a:moveTo>
                    <a:pt x="127000" y="80009"/>
                  </a:moveTo>
                  <a:lnTo>
                    <a:pt x="119618" y="82133"/>
                  </a:lnTo>
                  <a:lnTo>
                    <a:pt x="112712" y="84613"/>
                  </a:lnTo>
                  <a:lnTo>
                    <a:pt x="106283" y="87332"/>
                  </a:lnTo>
                  <a:lnTo>
                    <a:pt x="100330" y="90169"/>
                  </a:lnTo>
                </a:path>
                <a:path w="979169" h="275589">
                  <a:moveTo>
                    <a:pt x="73659" y="101600"/>
                  </a:moveTo>
                  <a:lnTo>
                    <a:pt x="67012" y="104477"/>
                  </a:lnTo>
                  <a:lnTo>
                    <a:pt x="60483" y="107473"/>
                  </a:lnTo>
                  <a:lnTo>
                    <a:pt x="54193" y="110708"/>
                  </a:lnTo>
                  <a:lnTo>
                    <a:pt x="48259" y="114300"/>
                  </a:lnTo>
                </a:path>
                <a:path w="979169" h="275589">
                  <a:moveTo>
                    <a:pt x="24130" y="129539"/>
                  </a:moveTo>
                  <a:lnTo>
                    <a:pt x="17700" y="133369"/>
                  </a:lnTo>
                  <a:lnTo>
                    <a:pt x="11747" y="137318"/>
                  </a:lnTo>
                  <a:lnTo>
                    <a:pt x="6270" y="141505"/>
                  </a:lnTo>
                  <a:lnTo>
                    <a:pt x="1269" y="146049"/>
                  </a:lnTo>
                </a:path>
                <a:path w="979169" h="275589">
                  <a:moveTo>
                    <a:pt x="0" y="172719"/>
                  </a:moveTo>
                  <a:lnTo>
                    <a:pt x="1269" y="200659"/>
                  </a:lnTo>
                </a:path>
                <a:path w="979169" h="275589">
                  <a:moveTo>
                    <a:pt x="2540" y="229869"/>
                  </a:moveTo>
                  <a:lnTo>
                    <a:pt x="3809" y="257809"/>
                  </a:lnTo>
                </a:path>
                <a:path w="979169" h="275589">
                  <a:moveTo>
                    <a:pt x="11430" y="275589"/>
                  </a:moveTo>
                  <a:lnTo>
                    <a:pt x="17125" y="270311"/>
                  </a:lnTo>
                  <a:lnTo>
                    <a:pt x="22701" y="265747"/>
                  </a:lnTo>
                  <a:lnTo>
                    <a:pt x="28039" y="261659"/>
                  </a:lnTo>
                  <a:lnTo>
                    <a:pt x="33019" y="257809"/>
                  </a:lnTo>
                </a:path>
                <a:path w="979169" h="275589">
                  <a:moveTo>
                    <a:pt x="55880" y="241299"/>
                  </a:moveTo>
                  <a:lnTo>
                    <a:pt x="62507" y="236775"/>
                  </a:lnTo>
                  <a:lnTo>
                    <a:pt x="68897" y="232727"/>
                  </a:lnTo>
                  <a:lnTo>
                    <a:pt x="74810" y="229155"/>
                  </a:lnTo>
                  <a:lnTo>
                    <a:pt x="80009" y="226059"/>
                  </a:lnTo>
                </a:path>
                <a:path w="979169" h="275589">
                  <a:moveTo>
                    <a:pt x="105409" y="213359"/>
                  </a:moveTo>
                  <a:lnTo>
                    <a:pt x="112077" y="210522"/>
                  </a:lnTo>
                  <a:lnTo>
                    <a:pt x="118745" y="207803"/>
                  </a:lnTo>
                  <a:lnTo>
                    <a:pt x="125412" y="205323"/>
                  </a:lnTo>
                  <a:lnTo>
                    <a:pt x="132080" y="203199"/>
                  </a:lnTo>
                </a:path>
                <a:path w="979169" h="275589">
                  <a:moveTo>
                    <a:pt x="158750" y="194309"/>
                  </a:moveTo>
                  <a:lnTo>
                    <a:pt x="164683" y="192404"/>
                  </a:lnTo>
                  <a:lnTo>
                    <a:pt x="170973" y="190500"/>
                  </a:lnTo>
                  <a:lnTo>
                    <a:pt x="177502" y="188594"/>
                  </a:lnTo>
                  <a:lnTo>
                    <a:pt x="184150" y="186689"/>
                  </a:lnTo>
                  <a:lnTo>
                    <a:pt x="185419" y="186689"/>
                  </a:lnTo>
                  <a:lnTo>
                    <a:pt x="185419" y="185419"/>
                  </a:lnTo>
                  <a:lnTo>
                    <a:pt x="186690" y="185419"/>
                  </a:lnTo>
                </a:path>
                <a:path w="979169" h="275589">
                  <a:moveTo>
                    <a:pt x="214630" y="180339"/>
                  </a:moveTo>
                  <a:lnTo>
                    <a:pt x="221495" y="179189"/>
                  </a:lnTo>
                  <a:lnTo>
                    <a:pt x="228600" y="177799"/>
                  </a:lnTo>
                  <a:lnTo>
                    <a:pt x="235704" y="176410"/>
                  </a:lnTo>
                  <a:lnTo>
                    <a:pt x="242569" y="175259"/>
                  </a:lnTo>
                </a:path>
                <a:path w="979169" h="275589">
                  <a:moveTo>
                    <a:pt x="270509" y="170179"/>
                  </a:moveTo>
                  <a:lnTo>
                    <a:pt x="277375" y="169207"/>
                  </a:lnTo>
                  <a:lnTo>
                    <a:pt x="284480" y="168116"/>
                  </a:lnTo>
                  <a:lnTo>
                    <a:pt x="291584" y="166786"/>
                  </a:lnTo>
                  <a:lnTo>
                    <a:pt x="298450" y="165099"/>
                  </a:lnTo>
                </a:path>
                <a:path w="979169" h="275589">
                  <a:moveTo>
                    <a:pt x="326390" y="161289"/>
                  </a:moveTo>
                  <a:lnTo>
                    <a:pt x="333255" y="160337"/>
                  </a:lnTo>
                  <a:lnTo>
                    <a:pt x="340360" y="159384"/>
                  </a:lnTo>
                  <a:lnTo>
                    <a:pt x="347464" y="158432"/>
                  </a:lnTo>
                  <a:lnTo>
                    <a:pt x="354330" y="157479"/>
                  </a:lnTo>
                </a:path>
                <a:path w="979169" h="275589">
                  <a:moveTo>
                    <a:pt x="382269" y="153669"/>
                  </a:moveTo>
                  <a:lnTo>
                    <a:pt x="389691" y="152717"/>
                  </a:lnTo>
                  <a:lnTo>
                    <a:pt x="396875" y="151764"/>
                  </a:lnTo>
                  <a:lnTo>
                    <a:pt x="404058" y="150812"/>
                  </a:lnTo>
                  <a:lnTo>
                    <a:pt x="411480" y="149859"/>
                  </a:lnTo>
                </a:path>
                <a:path w="979169" h="275589">
                  <a:moveTo>
                    <a:pt x="439419" y="147319"/>
                  </a:moveTo>
                  <a:lnTo>
                    <a:pt x="446285" y="146387"/>
                  </a:lnTo>
                  <a:lnTo>
                    <a:pt x="453389" y="145573"/>
                  </a:lnTo>
                  <a:lnTo>
                    <a:pt x="460494" y="144998"/>
                  </a:lnTo>
                  <a:lnTo>
                    <a:pt x="467360" y="144779"/>
                  </a:lnTo>
                </a:path>
                <a:path w="979169" h="275589">
                  <a:moveTo>
                    <a:pt x="495300" y="142239"/>
                  </a:moveTo>
                  <a:lnTo>
                    <a:pt x="502721" y="141485"/>
                  </a:lnTo>
                  <a:lnTo>
                    <a:pt x="509905" y="140969"/>
                  </a:lnTo>
                  <a:lnTo>
                    <a:pt x="517088" y="140454"/>
                  </a:lnTo>
                  <a:lnTo>
                    <a:pt x="524510" y="139699"/>
                  </a:lnTo>
                </a:path>
                <a:path w="979169" h="275589">
                  <a:moveTo>
                    <a:pt x="552450" y="137159"/>
                  </a:moveTo>
                  <a:lnTo>
                    <a:pt x="559315" y="136961"/>
                  </a:lnTo>
                  <a:lnTo>
                    <a:pt x="566419" y="136524"/>
                  </a:lnTo>
                  <a:lnTo>
                    <a:pt x="573524" y="136088"/>
                  </a:lnTo>
                  <a:lnTo>
                    <a:pt x="580389" y="135889"/>
                  </a:lnTo>
                </a:path>
                <a:path w="979169" h="275589">
                  <a:moveTo>
                    <a:pt x="609600" y="134619"/>
                  </a:moveTo>
                  <a:lnTo>
                    <a:pt x="616465" y="133885"/>
                  </a:lnTo>
                  <a:lnTo>
                    <a:pt x="623569" y="133508"/>
                  </a:lnTo>
                  <a:lnTo>
                    <a:pt x="630674" y="133369"/>
                  </a:lnTo>
                  <a:lnTo>
                    <a:pt x="637539" y="133349"/>
                  </a:lnTo>
                </a:path>
                <a:path w="979169" h="275589">
                  <a:moveTo>
                    <a:pt x="665480" y="132079"/>
                  </a:moveTo>
                  <a:lnTo>
                    <a:pt x="669289" y="132079"/>
                  </a:lnTo>
                  <a:lnTo>
                    <a:pt x="671830" y="130809"/>
                  </a:lnTo>
                  <a:lnTo>
                    <a:pt x="674369" y="130809"/>
                  </a:lnTo>
                  <a:lnTo>
                    <a:pt x="681989" y="130809"/>
                  </a:lnTo>
                  <a:lnTo>
                    <a:pt x="688339" y="130809"/>
                  </a:lnTo>
                  <a:lnTo>
                    <a:pt x="694689" y="130809"/>
                  </a:lnTo>
                </a:path>
                <a:path w="979169" h="275589">
                  <a:moveTo>
                    <a:pt x="722630" y="129539"/>
                  </a:moveTo>
                  <a:lnTo>
                    <a:pt x="730051" y="128785"/>
                  </a:lnTo>
                  <a:lnTo>
                    <a:pt x="737235" y="128269"/>
                  </a:lnTo>
                  <a:lnTo>
                    <a:pt x="744418" y="127754"/>
                  </a:lnTo>
                  <a:lnTo>
                    <a:pt x="751839" y="126999"/>
                  </a:lnTo>
                </a:path>
                <a:path w="979169" h="275589">
                  <a:moveTo>
                    <a:pt x="779780" y="126999"/>
                  </a:moveTo>
                  <a:lnTo>
                    <a:pt x="786645" y="126265"/>
                  </a:lnTo>
                  <a:lnTo>
                    <a:pt x="793750" y="125888"/>
                  </a:lnTo>
                  <a:lnTo>
                    <a:pt x="800854" y="125749"/>
                  </a:lnTo>
                  <a:lnTo>
                    <a:pt x="807719" y="125729"/>
                  </a:lnTo>
                </a:path>
                <a:path w="979169" h="275589">
                  <a:moveTo>
                    <a:pt x="836930" y="124459"/>
                  </a:moveTo>
                  <a:lnTo>
                    <a:pt x="843795" y="124459"/>
                  </a:lnTo>
                  <a:lnTo>
                    <a:pt x="850900" y="124459"/>
                  </a:lnTo>
                  <a:lnTo>
                    <a:pt x="858004" y="124459"/>
                  </a:lnTo>
                  <a:lnTo>
                    <a:pt x="864869" y="124459"/>
                  </a:lnTo>
                </a:path>
                <a:path w="979169" h="275589">
                  <a:moveTo>
                    <a:pt x="894080" y="124459"/>
                  </a:moveTo>
                  <a:lnTo>
                    <a:pt x="900945" y="124440"/>
                  </a:lnTo>
                  <a:lnTo>
                    <a:pt x="908050" y="124301"/>
                  </a:lnTo>
                  <a:lnTo>
                    <a:pt x="915154" y="123924"/>
                  </a:lnTo>
                  <a:lnTo>
                    <a:pt x="922019" y="123189"/>
                  </a:lnTo>
                </a:path>
                <a:path w="979169" h="275589">
                  <a:moveTo>
                    <a:pt x="949960" y="123189"/>
                  </a:moveTo>
                  <a:lnTo>
                    <a:pt x="957381" y="123189"/>
                  </a:lnTo>
                  <a:lnTo>
                    <a:pt x="964565" y="123189"/>
                  </a:lnTo>
                  <a:lnTo>
                    <a:pt x="971748" y="123189"/>
                  </a:lnTo>
                  <a:lnTo>
                    <a:pt x="979169" y="123189"/>
                  </a:lnTo>
                </a:path>
              </a:pathLst>
            </a:custGeom>
            <a:ln w="28393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0760" y="5191760"/>
              <a:ext cx="377416" cy="7642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2633979" y="513461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27939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263650" y="5256530"/>
              <a:ext cx="1145540" cy="322580"/>
            </a:xfrm>
            <a:custGeom>
              <a:avLst/>
              <a:gdLst/>
              <a:ahLst/>
              <a:cxnLst/>
              <a:rect l="l" t="t" r="r" b="b"/>
              <a:pathLst>
                <a:path w="1145539" h="322579">
                  <a:moveTo>
                    <a:pt x="0" y="0"/>
                  </a:moveTo>
                  <a:lnTo>
                    <a:pt x="714" y="34786"/>
                  </a:lnTo>
                  <a:lnTo>
                    <a:pt x="820" y="52070"/>
                  </a:lnTo>
                  <a:lnTo>
                    <a:pt x="873" y="87257"/>
                  </a:lnTo>
                  <a:lnTo>
                    <a:pt x="732" y="111740"/>
                  </a:lnTo>
                  <a:lnTo>
                    <a:pt x="613" y="120857"/>
                  </a:lnTo>
                  <a:lnTo>
                    <a:pt x="0" y="157480"/>
                  </a:lnTo>
                  <a:lnTo>
                    <a:pt x="32583" y="192603"/>
                  </a:lnTo>
                  <a:lnTo>
                    <a:pt x="66357" y="213677"/>
                  </a:lnTo>
                  <a:lnTo>
                    <a:pt x="142240" y="245110"/>
                  </a:lnTo>
                  <a:lnTo>
                    <a:pt x="202175" y="259399"/>
                  </a:lnTo>
                  <a:lnTo>
                    <a:pt x="248106" y="269656"/>
                  </a:lnTo>
                  <a:lnTo>
                    <a:pt x="317658" y="282416"/>
                  </a:lnTo>
                  <a:lnTo>
                    <a:pt x="505460" y="307340"/>
                  </a:lnTo>
                  <a:lnTo>
                    <a:pt x="615684" y="313838"/>
                  </a:lnTo>
                  <a:lnTo>
                    <a:pt x="718140" y="318297"/>
                  </a:lnTo>
                  <a:lnTo>
                    <a:pt x="815157" y="321022"/>
                  </a:lnTo>
                  <a:lnTo>
                    <a:pt x="955584" y="322526"/>
                  </a:lnTo>
                  <a:lnTo>
                    <a:pt x="1145539" y="321310"/>
                  </a:lnTo>
                  <a:lnTo>
                    <a:pt x="1144785" y="281305"/>
                  </a:lnTo>
                  <a:lnTo>
                    <a:pt x="1143754" y="201295"/>
                  </a:lnTo>
                  <a:lnTo>
                    <a:pt x="1143000" y="161301"/>
                  </a:lnTo>
                  <a:lnTo>
                    <a:pt x="1038248" y="161301"/>
                  </a:lnTo>
                  <a:lnTo>
                    <a:pt x="905044" y="160481"/>
                  </a:lnTo>
                  <a:lnTo>
                    <a:pt x="816652" y="158553"/>
                  </a:lnTo>
                  <a:lnTo>
                    <a:pt x="658048" y="152176"/>
                  </a:lnTo>
                  <a:lnTo>
                    <a:pt x="519430" y="144780"/>
                  </a:lnTo>
                  <a:lnTo>
                    <a:pt x="462769" y="139970"/>
                  </a:lnTo>
                  <a:lnTo>
                    <a:pt x="407823" y="134616"/>
                  </a:lnTo>
                  <a:lnTo>
                    <a:pt x="354424" y="128364"/>
                  </a:lnTo>
                  <a:lnTo>
                    <a:pt x="302404" y="120857"/>
                  </a:lnTo>
                  <a:lnTo>
                    <a:pt x="251597" y="111740"/>
                  </a:lnTo>
                  <a:lnTo>
                    <a:pt x="201835" y="100659"/>
                  </a:lnTo>
                  <a:lnTo>
                    <a:pt x="152952" y="87257"/>
                  </a:lnTo>
                  <a:lnTo>
                    <a:pt x="104779" y="71179"/>
                  </a:lnTo>
                  <a:lnTo>
                    <a:pt x="57150" y="52070"/>
                  </a:lnTo>
                  <a:lnTo>
                    <a:pt x="42683" y="38040"/>
                  </a:lnTo>
                  <a:lnTo>
                    <a:pt x="31908" y="32226"/>
                  </a:lnTo>
                  <a:lnTo>
                    <a:pt x="19466" y="23316"/>
                  </a:lnTo>
                  <a:lnTo>
                    <a:pt x="0" y="0"/>
                  </a:lnTo>
                  <a:close/>
                </a:path>
                <a:path w="1145539" h="322579">
                  <a:moveTo>
                    <a:pt x="1143000" y="161290"/>
                  </a:moveTo>
                  <a:lnTo>
                    <a:pt x="1038248" y="161301"/>
                  </a:lnTo>
                  <a:lnTo>
                    <a:pt x="1143000" y="161301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556510" y="5614670"/>
              <a:ext cx="652780" cy="162560"/>
            </a:xfrm>
            <a:custGeom>
              <a:avLst/>
              <a:gdLst/>
              <a:ahLst/>
              <a:cxnLst/>
              <a:rect l="l" t="t" r="r" b="b"/>
              <a:pathLst>
                <a:path w="652780" h="162560">
                  <a:moveTo>
                    <a:pt x="0" y="162559"/>
                  </a:moveTo>
                  <a:lnTo>
                    <a:pt x="44985" y="160932"/>
                  </a:lnTo>
                  <a:lnTo>
                    <a:pt x="85566" y="160019"/>
                  </a:lnTo>
                  <a:lnTo>
                    <a:pt x="134481" y="157202"/>
                  </a:lnTo>
                  <a:lnTo>
                    <a:pt x="204469" y="149859"/>
                  </a:lnTo>
                  <a:lnTo>
                    <a:pt x="275545" y="142936"/>
                  </a:lnTo>
                  <a:lnTo>
                    <a:pt x="334224" y="135989"/>
                  </a:lnTo>
                  <a:lnTo>
                    <a:pt x="383817" y="128532"/>
                  </a:lnTo>
                  <a:lnTo>
                    <a:pt x="427634" y="120076"/>
                  </a:lnTo>
                  <a:lnTo>
                    <a:pt x="468985" y="110130"/>
                  </a:lnTo>
                  <a:lnTo>
                    <a:pt x="511180" y="98208"/>
                  </a:lnTo>
                  <a:lnTo>
                    <a:pt x="557529" y="83819"/>
                  </a:lnTo>
                  <a:lnTo>
                    <a:pt x="603488" y="60900"/>
                  </a:lnTo>
                  <a:lnTo>
                    <a:pt x="642540" y="23633"/>
                  </a:lnTo>
                  <a:lnTo>
                    <a:pt x="652779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537460" y="5595632"/>
              <a:ext cx="690880" cy="201930"/>
            </a:xfrm>
            <a:custGeom>
              <a:avLst/>
              <a:gdLst/>
              <a:ahLst/>
              <a:cxnLst/>
              <a:rect l="l" t="t" r="r" b="b"/>
              <a:pathLst>
                <a:path w="690880" h="201929">
                  <a:moveTo>
                    <a:pt x="38087" y="19037"/>
                  </a:moveTo>
                  <a:lnTo>
                    <a:pt x="32512" y="5575"/>
                  </a:lnTo>
                  <a:lnTo>
                    <a:pt x="19050" y="0"/>
                  </a:lnTo>
                  <a:lnTo>
                    <a:pt x="5575" y="5575"/>
                  </a:lnTo>
                  <a:lnTo>
                    <a:pt x="0" y="19037"/>
                  </a:lnTo>
                  <a:lnTo>
                    <a:pt x="5575" y="32512"/>
                  </a:lnTo>
                  <a:lnTo>
                    <a:pt x="19050" y="38087"/>
                  </a:lnTo>
                  <a:lnTo>
                    <a:pt x="32512" y="32512"/>
                  </a:lnTo>
                  <a:lnTo>
                    <a:pt x="38087" y="19037"/>
                  </a:lnTo>
                  <a:close/>
                </a:path>
                <a:path w="690880" h="201929">
                  <a:moveTo>
                    <a:pt x="690867" y="182867"/>
                  </a:moveTo>
                  <a:lnTo>
                    <a:pt x="685292" y="169405"/>
                  </a:lnTo>
                  <a:lnTo>
                    <a:pt x="671830" y="163830"/>
                  </a:lnTo>
                  <a:lnTo>
                    <a:pt x="658355" y="169405"/>
                  </a:lnTo>
                  <a:lnTo>
                    <a:pt x="652780" y="182867"/>
                  </a:lnTo>
                  <a:lnTo>
                    <a:pt x="658355" y="196342"/>
                  </a:lnTo>
                  <a:lnTo>
                    <a:pt x="671830" y="201917"/>
                  </a:lnTo>
                  <a:lnTo>
                    <a:pt x="685292" y="196342"/>
                  </a:lnTo>
                  <a:lnTo>
                    <a:pt x="690867" y="1828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570479" y="5495290"/>
              <a:ext cx="638810" cy="264160"/>
            </a:xfrm>
            <a:custGeom>
              <a:avLst/>
              <a:gdLst/>
              <a:ahLst/>
              <a:cxnLst/>
              <a:rect l="l" t="t" r="r" b="b"/>
              <a:pathLst>
                <a:path w="638810" h="264160">
                  <a:moveTo>
                    <a:pt x="638809" y="116840"/>
                  </a:moveTo>
                  <a:lnTo>
                    <a:pt x="631825" y="106541"/>
                  </a:lnTo>
                  <a:lnTo>
                    <a:pt x="625792" y="98266"/>
                  </a:lnTo>
                  <a:lnTo>
                    <a:pt x="620236" y="91658"/>
                  </a:lnTo>
                  <a:lnTo>
                    <a:pt x="614680" y="86360"/>
                  </a:lnTo>
                </a:path>
                <a:path w="638810" h="264160">
                  <a:moveTo>
                    <a:pt x="581659" y="71120"/>
                  </a:moveTo>
                  <a:lnTo>
                    <a:pt x="580389" y="71120"/>
                  </a:lnTo>
                  <a:lnTo>
                    <a:pt x="577850" y="69850"/>
                  </a:lnTo>
                  <a:lnTo>
                    <a:pt x="576580" y="69850"/>
                  </a:lnTo>
                  <a:lnTo>
                    <a:pt x="568245" y="66258"/>
                  </a:lnTo>
                  <a:lnTo>
                    <a:pt x="560387" y="63023"/>
                  </a:lnTo>
                  <a:lnTo>
                    <a:pt x="553005" y="60027"/>
                  </a:lnTo>
                  <a:lnTo>
                    <a:pt x="546100" y="57150"/>
                  </a:lnTo>
                </a:path>
                <a:path w="638810" h="264160">
                  <a:moveTo>
                    <a:pt x="510539" y="45720"/>
                  </a:moveTo>
                  <a:lnTo>
                    <a:pt x="501927" y="43080"/>
                  </a:lnTo>
                  <a:lnTo>
                    <a:pt x="493077" y="40798"/>
                  </a:lnTo>
                  <a:lnTo>
                    <a:pt x="483750" y="38754"/>
                  </a:lnTo>
                  <a:lnTo>
                    <a:pt x="473709" y="36830"/>
                  </a:lnTo>
                </a:path>
                <a:path w="638810" h="264160">
                  <a:moveTo>
                    <a:pt x="436880" y="29210"/>
                  </a:moveTo>
                  <a:lnTo>
                    <a:pt x="435609" y="29210"/>
                  </a:lnTo>
                  <a:lnTo>
                    <a:pt x="434339" y="29210"/>
                  </a:lnTo>
                  <a:lnTo>
                    <a:pt x="434339" y="27940"/>
                  </a:lnTo>
                  <a:lnTo>
                    <a:pt x="425053" y="26233"/>
                  </a:lnTo>
                  <a:lnTo>
                    <a:pt x="416242" y="24765"/>
                  </a:lnTo>
                  <a:lnTo>
                    <a:pt x="407908" y="23296"/>
                  </a:lnTo>
                  <a:lnTo>
                    <a:pt x="400050" y="21590"/>
                  </a:lnTo>
                </a:path>
                <a:path w="638810" h="264160">
                  <a:moveTo>
                    <a:pt x="361950" y="15240"/>
                  </a:moveTo>
                  <a:lnTo>
                    <a:pt x="352623" y="13533"/>
                  </a:lnTo>
                  <a:lnTo>
                    <a:pt x="343535" y="12065"/>
                  </a:lnTo>
                  <a:lnTo>
                    <a:pt x="334446" y="10596"/>
                  </a:lnTo>
                  <a:lnTo>
                    <a:pt x="325119" y="8890"/>
                  </a:lnTo>
                </a:path>
                <a:path w="638810" h="264160">
                  <a:moveTo>
                    <a:pt x="287019" y="3810"/>
                  </a:moveTo>
                  <a:lnTo>
                    <a:pt x="278229" y="2857"/>
                  </a:lnTo>
                  <a:lnTo>
                    <a:pt x="269081" y="1905"/>
                  </a:lnTo>
                  <a:lnTo>
                    <a:pt x="259695" y="952"/>
                  </a:lnTo>
                  <a:lnTo>
                    <a:pt x="250189" y="0"/>
                  </a:lnTo>
                </a:path>
                <a:path w="638810" h="264160">
                  <a:moveTo>
                    <a:pt x="214630" y="0"/>
                  </a:moveTo>
                  <a:lnTo>
                    <a:pt x="190500" y="30480"/>
                  </a:lnTo>
                </a:path>
                <a:path w="638810" h="264160">
                  <a:moveTo>
                    <a:pt x="167639" y="59690"/>
                  </a:moveTo>
                  <a:lnTo>
                    <a:pt x="143509" y="88900"/>
                  </a:lnTo>
                </a:path>
                <a:path w="638810" h="264160">
                  <a:moveTo>
                    <a:pt x="119380" y="118110"/>
                  </a:moveTo>
                  <a:lnTo>
                    <a:pt x="95250" y="147320"/>
                  </a:lnTo>
                </a:path>
                <a:path w="638810" h="264160">
                  <a:moveTo>
                    <a:pt x="72389" y="176530"/>
                  </a:moveTo>
                  <a:lnTo>
                    <a:pt x="48259" y="205740"/>
                  </a:lnTo>
                </a:path>
                <a:path w="638810" h="264160">
                  <a:moveTo>
                    <a:pt x="24130" y="234950"/>
                  </a:moveTo>
                  <a:lnTo>
                    <a:pt x="0" y="26416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085340" y="5660390"/>
              <a:ext cx="580390" cy="713740"/>
            </a:xfrm>
            <a:custGeom>
              <a:avLst/>
              <a:gdLst/>
              <a:ahLst/>
              <a:cxnLst/>
              <a:rect l="l" t="t" r="r" b="b"/>
              <a:pathLst>
                <a:path w="580389" h="713739">
                  <a:moveTo>
                    <a:pt x="580390" y="0"/>
                  </a:moveTo>
                  <a:lnTo>
                    <a:pt x="0" y="713740"/>
                  </a:lnTo>
                </a:path>
              </a:pathLst>
            </a:custGeom>
            <a:ln w="38097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268219" y="5378450"/>
              <a:ext cx="142240" cy="233679"/>
            </a:xfrm>
            <a:custGeom>
              <a:avLst/>
              <a:gdLst/>
              <a:ahLst/>
              <a:cxnLst/>
              <a:rect l="l" t="t" r="r" b="b"/>
              <a:pathLst>
                <a:path w="142239" h="233679">
                  <a:moveTo>
                    <a:pt x="142240" y="0"/>
                  </a:moveTo>
                  <a:lnTo>
                    <a:pt x="0" y="0"/>
                  </a:lnTo>
                  <a:lnTo>
                    <a:pt x="0" y="233680"/>
                  </a:lnTo>
                  <a:lnTo>
                    <a:pt x="71119" y="233680"/>
                  </a:lnTo>
                  <a:lnTo>
                    <a:pt x="142240" y="233680"/>
                  </a:lnTo>
                  <a:lnTo>
                    <a:pt x="14224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268219" y="5378450"/>
              <a:ext cx="142240" cy="233679"/>
            </a:xfrm>
            <a:custGeom>
              <a:avLst/>
              <a:gdLst/>
              <a:ahLst/>
              <a:cxnLst/>
              <a:rect l="l" t="t" r="r" b="b"/>
              <a:pathLst>
                <a:path w="142239" h="233679">
                  <a:moveTo>
                    <a:pt x="71119" y="233680"/>
                  </a:moveTo>
                  <a:lnTo>
                    <a:pt x="0" y="233680"/>
                  </a:lnTo>
                  <a:lnTo>
                    <a:pt x="0" y="0"/>
                  </a:lnTo>
                  <a:lnTo>
                    <a:pt x="142240" y="0"/>
                  </a:lnTo>
                  <a:lnTo>
                    <a:pt x="142240" y="233680"/>
                  </a:lnTo>
                  <a:lnTo>
                    <a:pt x="71119" y="23368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491740" y="5073650"/>
              <a:ext cx="143510" cy="233679"/>
            </a:xfrm>
            <a:custGeom>
              <a:avLst/>
              <a:gdLst/>
              <a:ahLst/>
              <a:cxnLst/>
              <a:rect l="l" t="t" r="r" b="b"/>
              <a:pathLst>
                <a:path w="143510" h="233679">
                  <a:moveTo>
                    <a:pt x="143510" y="0"/>
                  </a:moveTo>
                  <a:lnTo>
                    <a:pt x="0" y="0"/>
                  </a:lnTo>
                  <a:lnTo>
                    <a:pt x="0" y="233680"/>
                  </a:lnTo>
                  <a:lnTo>
                    <a:pt x="72390" y="233680"/>
                  </a:lnTo>
                  <a:lnTo>
                    <a:pt x="143510" y="233680"/>
                  </a:lnTo>
                  <a:lnTo>
                    <a:pt x="14351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491740" y="5073650"/>
              <a:ext cx="143510" cy="233679"/>
            </a:xfrm>
            <a:custGeom>
              <a:avLst/>
              <a:gdLst/>
              <a:ahLst/>
              <a:cxnLst/>
              <a:rect l="l" t="t" r="r" b="b"/>
              <a:pathLst>
                <a:path w="143510" h="233679">
                  <a:moveTo>
                    <a:pt x="72390" y="233680"/>
                  </a:moveTo>
                  <a:lnTo>
                    <a:pt x="62230" y="233680"/>
                  </a:lnTo>
                </a:path>
                <a:path w="143510" h="233679">
                  <a:moveTo>
                    <a:pt x="52070" y="233680"/>
                  </a:moveTo>
                  <a:lnTo>
                    <a:pt x="43180" y="233680"/>
                  </a:lnTo>
                </a:path>
                <a:path w="143510" h="233679">
                  <a:moveTo>
                    <a:pt x="33020" y="233680"/>
                  </a:moveTo>
                  <a:lnTo>
                    <a:pt x="22860" y="233680"/>
                  </a:lnTo>
                </a:path>
                <a:path w="143510" h="233679">
                  <a:moveTo>
                    <a:pt x="13970" y="233680"/>
                  </a:moveTo>
                  <a:lnTo>
                    <a:pt x="3810" y="233680"/>
                  </a:lnTo>
                </a:path>
                <a:path w="143510" h="233679">
                  <a:moveTo>
                    <a:pt x="0" y="227330"/>
                  </a:moveTo>
                  <a:lnTo>
                    <a:pt x="0" y="217169"/>
                  </a:lnTo>
                </a:path>
                <a:path w="143510" h="233679">
                  <a:moveTo>
                    <a:pt x="0" y="207009"/>
                  </a:moveTo>
                  <a:lnTo>
                    <a:pt x="0" y="198119"/>
                  </a:lnTo>
                </a:path>
                <a:path w="143510" h="233679">
                  <a:moveTo>
                    <a:pt x="0" y="187959"/>
                  </a:moveTo>
                  <a:lnTo>
                    <a:pt x="0" y="177800"/>
                  </a:lnTo>
                </a:path>
                <a:path w="143510" h="233679">
                  <a:moveTo>
                    <a:pt x="0" y="168909"/>
                  </a:moveTo>
                  <a:lnTo>
                    <a:pt x="0" y="158750"/>
                  </a:lnTo>
                </a:path>
                <a:path w="143510" h="233679">
                  <a:moveTo>
                    <a:pt x="0" y="149860"/>
                  </a:moveTo>
                  <a:lnTo>
                    <a:pt x="0" y="139700"/>
                  </a:lnTo>
                </a:path>
                <a:path w="143510" h="233679">
                  <a:moveTo>
                    <a:pt x="0" y="129539"/>
                  </a:moveTo>
                  <a:lnTo>
                    <a:pt x="0" y="120650"/>
                  </a:lnTo>
                </a:path>
                <a:path w="143510" h="233679">
                  <a:moveTo>
                    <a:pt x="0" y="110489"/>
                  </a:moveTo>
                  <a:lnTo>
                    <a:pt x="0" y="101600"/>
                  </a:lnTo>
                </a:path>
                <a:path w="143510" h="233679">
                  <a:moveTo>
                    <a:pt x="0" y="91439"/>
                  </a:moveTo>
                  <a:lnTo>
                    <a:pt x="0" y="81280"/>
                  </a:lnTo>
                </a:path>
                <a:path w="143510" h="233679">
                  <a:moveTo>
                    <a:pt x="0" y="72389"/>
                  </a:moveTo>
                  <a:lnTo>
                    <a:pt x="0" y="62230"/>
                  </a:lnTo>
                </a:path>
                <a:path w="143510" h="233679">
                  <a:moveTo>
                    <a:pt x="0" y="52069"/>
                  </a:moveTo>
                  <a:lnTo>
                    <a:pt x="0" y="43180"/>
                  </a:lnTo>
                </a:path>
                <a:path w="143510" h="233679">
                  <a:moveTo>
                    <a:pt x="0" y="33019"/>
                  </a:moveTo>
                  <a:lnTo>
                    <a:pt x="0" y="22860"/>
                  </a:lnTo>
                </a:path>
                <a:path w="143510" h="233679">
                  <a:moveTo>
                    <a:pt x="0" y="13969"/>
                  </a:moveTo>
                  <a:lnTo>
                    <a:pt x="0" y="3810"/>
                  </a:lnTo>
                </a:path>
                <a:path w="143510" h="233679">
                  <a:moveTo>
                    <a:pt x="5080" y="0"/>
                  </a:moveTo>
                  <a:lnTo>
                    <a:pt x="15240" y="0"/>
                  </a:lnTo>
                </a:path>
                <a:path w="143510" h="233679">
                  <a:moveTo>
                    <a:pt x="25400" y="0"/>
                  </a:moveTo>
                  <a:lnTo>
                    <a:pt x="34290" y="0"/>
                  </a:lnTo>
                </a:path>
                <a:path w="143510" h="233679">
                  <a:moveTo>
                    <a:pt x="44450" y="0"/>
                  </a:moveTo>
                  <a:lnTo>
                    <a:pt x="54610" y="0"/>
                  </a:lnTo>
                </a:path>
                <a:path w="143510" h="233679">
                  <a:moveTo>
                    <a:pt x="63500" y="0"/>
                  </a:moveTo>
                  <a:lnTo>
                    <a:pt x="73660" y="0"/>
                  </a:lnTo>
                </a:path>
                <a:path w="143510" h="233679">
                  <a:moveTo>
                    <a:pt x="83820" y="0"/>
                  </a:moveTo>
                  <a:lnTo>
                    <a:pt x="92710" y="0"/>
                  </a:lnTo>
                </a:path>
                <a:path w="143510" h="233679">
                  <a:moveTo>
                    <a:pt x="102870" y="0"/>
                  </a:moveTo>
                  <a:lnTo>
                    <a:pt x="111760" y="0"/>
                  </a:lnTo>
                </a:path>
                <a:path w="143510" h="233679">
                  <a:moveTo>
                    <a:pt x="121920" y="0"/>
                  </a:moveTo>
                  <a:lnTo>
                    <a:pt x="132080" y="0"/>
                  </a:lnTo>
                </a:path>
                <a:path w="143510" h="233679">
                  <a:moveTo>
                    <a:pt x="140970" y="0"/>
                  </a:moveTo>
                  <a:lnTo>
                    <a:pt x="143510" y="0"/>
                  </a:lnTo>
                  <a:lnTo>
                    <a:pt x="143510" y="7619"/>
                  </a:lnTo>
                </a:path>
                <a:path w="143510" h="233679">
                  <a:moveTo>
                    <a:pt x="143510" y="16510"/>
                  </a:moveTo>
                  <a:lnTo>
                    <a:pt x="143510" y="26669"/>
                  </a:lnTo>
                </a:path>
                <a:path w="143510" h="233679">
                  <a:moveTo>
                    <a:pt x="143510" y="36830"/>
                  </a:moveTo>
                  <a:lnTo>
                    <a:pt x="143510" y="45719"/>
                  </a:lnTo>
                </a:path>
                <a:path w="143510" h="233679">
                  <a:moveTo>
                    <a:pt x="143510" y="55880"/>
                  </a:moveTo>
                  <a:lnTo>
                    <a:pt x="143510" y="66039"/>
                  </a:lnTo>
                </a:path>
                <a:path w="143510" h="233679">
                  <a:moveTo>
                    <a:pt x="143510" y="74930"/>
                  </a:moveTo>
                  <a:lnTo>
                    <a:pt x="143510" y="85089"/>
                  </a:lnTo>
                </a:path>
                <a:path w="143510" h="233679">
                  <a:moveTo>
                    <a:pt x="143510" y="95250"/>
                  </a:moveTo>
                  <a:lnTo>
                    <a:pt x="143510" y="104139"/>
                  </a:lnTo>
                </a:path>
                <a:path w="143510" h="233679">
                  <a:moveTo>
                    <a:pt x="143510" y="114300"/>
                  </a:moveTo>
                  <a:lnTo>
                    <a:pt x="143510" y="124460"/>
                  </a:lnTo>
                </a:path>
                <a:path w="143510" h="233679">
                  <a:moveTo>
                    <a:pt x="143510" y="133350"/>
                  </a:moveTo>
                  <a:lnTo>
                    <a:pt x="143510" y="143510"/>
                  </a:lnTo>
                </a:path>
                <a:path w="143510" h="233679">
                  <a:moveTo>
                    <a:pt x="143510" y="152400"/>
                  </a:moveTo>
                  <a:lnTo>
                    <a:pt x="143510" y="162559"/>
                  </a:lnTo>
                </a:path>
                <a:path w="143510" h="233679">
                  <a:moveTo>
                    <a:pt x="143510" y="172719"/>
                  </a:moveTo>
                  <a:lnTo>
                    <a:pt x="143510" y="181609"/>
                  </a:lnTo>
                </a:path>
                <a:path w="143510" h="233679">
                  <a:moveTo>
                    <a:pt x="143510" y="191769"/>
                  </a:moveTo>
                  <a:lnTo>
                    <a:pt x="143510" y="201930"/>
                  </a:lnTo>
                </a:path>
                <a:path w="143510" h="233679">
                  <a:moveTo>
                    <a:pt x="143510" y="210819"/>
                  </a:moveTo>
                  <a:lnTo>
                    <a:pt x="143510" y="220980"/>
                  </a:lnTo>
                </a:path>
                <a:path w="143510" h="233679">
                  <a:moveTo>
                    <a:pt x="143510" y="231140"/>
                  </a:moveTo>
                  <a:lnTo>
                    <a:pt x="143510" y="233680"/>
                  </a:lnTo>
                  <a:lnTo>
                    <a:pt x="135890" y="233680"/>
                  </a:lnTo>
                </a:path>
                <a:path w="143510" h="233679">
                  <a:moveTo>
                    <a:pt x="125730" y="233680"/>
                  </a:moveTo>
                  <a:lnTo>
                    <a:pt x="116840" y="233680"/>
                  </a:lnTo>
                </a:path>
                <a:path w="143510" h="233679">
                  <a:moveTo>
                    <a:pt x="106680" y="233680"/>
                  </a:moveTo>
                  <a:lnTo>
                    <a:pt x="96520" y="233680"/>
                  </a:lnTo>
                </a:path>
                <a:path w="143510" h="233679">
                  <a:moveTo>
                    <a:pt x="87630" y="233680"/>
                  </a:moveTo>
                  <a:lnTo>
                    <a:pt x="77470" y="23368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61340" y="5783580"/>
              <a:ext cx="1513840" cy="445770"/>
            </a:xfrm>
            <a:custGeom>
              <a:avLst/>
              <a:gdLst/>
              <a:ahLst/>
              <a:cxnLst/>
              <a:rect l="l" t="t" r="r" b="b"/>
              <a:pathLst>
                <a:path w="1513839" h="445770">
                  <a:moveTo>
                    <a:pt x="0" y="0"/>
                  </a:moveTo>
                  <a:lnTo>
                    <a:pt x="1513840" y="44577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059940" y="6191250"/>
              <a:ext cx="83820" cy="72390"/>
            </a:xfrm>
            <a:custGeom>
              <a:avLst/>
              <a:gdLst/>
              <a:ahLst/>
              <a:cxnLst/>
              <a:rect l="l" t="t" r="r" b="b"/>
              <a:pathLst>
                <a:path w="83819" h="72389">
                  <a:moveTo>
                    <a:pt x="21590" y="0"/>
                  </a:moveTo>
                  <a:lnTo>
                    <a:pt x="0" y="72390"/>
                  </a:lnTo>
                  <a:lnTo>
                    <a:pt x="83820" y="5715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7914640" y="1898650"/>
            <a:ext cx="1015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Felling Direction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138159" y="2813050"/>
            <a:ext cx="571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1/3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5463947" y="963067"/>
            <a:ext cx="2600325" cy="2004695"/>
            <a:chOff x="5463947" y="963067"/>
            <a:chExt cx="2600325" cy="2004695"/>
          </a:xfrm>
        </p:grpSpPr>
        <p:sp>
          <p:nvSpPr>
            <p:cNvPr id="85" name="object 85"/>
            <p:cNvSpPr/>
            <p:nvPr/>
          </p:nvSpPr>
          <p:spPr>
            <a:xfrm>
              <a:off x="6878319" y="2771140"/>
              <a:ext cx="1181100" cy="191770"/>
            </a:xfrm>
            <a:custGeom>
              <a:avLst/>
              <a:gdLst/>
              <a:ahLst/>
              <a:cxnLst/>
              <a:rect l="l" t="t" r="r" b="b"/>
              <a:pathLst>
                <a:path w="1181100" h="191769">
                  <a:moveTo>
                    <a:pt x="1181100" y="19177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808469" y="2734309"/>
              <a:ext cx="81280" cy="73660"/>
            </a:xfrm>
            <a:custGeom>
              <a:avLst/>
              <a:gdLst/>
              <a:ahLst/>
              <a:cxnLst/>
              <a:rect l="l" t="t" r="r" b="b"/>
              <a:pathLst>
                <a:path w="81279" h="73660">
                  <a:moveTo>
                    <a:pt x="81279" y="0"/>
                  </a:moveTo>
                  <a:lnTo>
                    <a:pt x="0" y="24129"/>
                  </a:lnTo>
                  <a:lnTo>
                    <a:pt x="68579" y="73660"/>
                  </a:lnTo>
                  <a:lnTo>
                    <a:pt x="812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100569" y="2411730"/>
              <a:ext cx="958850" cy="551180"/>
            </a:xfrm>
            <a:custGeom>
              <a:avLst/>
              <a:gdLst/>
              <a:ahLst/>
              <a:cxnLst/>
              <a:rect l="l" t="t" r="r" b="b"/>
              <a:pathLst>
                <a:path w="958850" h="551180">
                  <a:moveTo>
                    <a:pt x="958850" y="55118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039609" y="2376169"/>
              <a:ext cx="83820" cy="71120"/>
            </a:xfrm>
            <a:custGeom>
              <a:avLst/>
              <a:gdLst/>
              <a:ahLst/>
              <a:cxnLst/>
              <a:rect l="l" t="t" r="r" b="b"/>
              <a:pathLst>
                <a:path w="83820" h="71119">
                  <a:moveTo>
                    <a:pt x="0" y="0"/>
                  </a:moveTo>
                  <a:lnTo>
                    <a:pt x="45720" y="71119"/>
                  </a:lnTo>
                  <a:lnTo>
                    <a:pt x="83820" y="5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409179" y="967739"/>
              <a:ext cx="280670" cy="185420"/>
            </a:xfrm>
            <a:custGeom>
              <a:avLst/>
              <a:gdLst/>
              <a:ahLst/>
              <a:cxnLst/>
              <a:rect l="l" t="t" r="r" b="b"/>
              <a:pathLst>
                <a:path w="280670" h="185419">
                  <a:moveTo>
                    <a:pt x="280670" y="0"/>
                  </a:moveTo>
                  <a:lnTo>
                    <a:pt x="0" y="18542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350759" y="1118870"/>
              <a:ext cx="83820" cy="73660"/>
            </a:xfrm>
            <a:custGeom>
              <a:avLst/>
              <a:gdLst/>
              <a:ahLst/>
              <a:cxnLst/>
              <a:rect l="l" t="t" r="r" b="b"/>
              <a:pathLst>
                <a:path w="83820" h="73659">
                  <a:moveTo>
                    <a:pt x="41910" y="0"/>
                  </a:moveTo>
                  <a:lnTo>
                    <a:pt x="0" y="73659"/>
                  </a:lnTo>
                  <a:lnTo>
                    <a:pt x="83820" y="6350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468619" y="1681480"/>
              <a:ext cx="572770" cy="392430"/>
            </a:xfrm>
            <a:custGeom>
              <a:avLst/>
              <a:gdLst/>
              <a:ahLst/>
              <a:cxnLst/>
              <a:rect l="l" t="t" r="r" b="b"/>
              <a:pathLst>
                <a:path w="572770" h="392430">
                  <a:moveTo>
                    <a:pt x="0" y="0"/>
                  </a:moveTo>
                  <a:lnTo>
                    <a:pt x="572769" y="39243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015989" y="2039619"/>
              <a:ext cx="83820" cy="74930"/>
            </a:xfrm>
            <a:custGeom>
              <a:avLst/>
              <a:gdLst/>
              <a:ahLst/>
              <a:cxnLst/>
              <a:rect l="l" t="t" r="r" b="b"/>
              <a:pathLst>
                <a:path w="83820" h="74930">
                  <a:moveTo>
                    <a:pt x="41910" y="0"/>
                  </a:moveTo>
                  <a:lnTo>
                    <a:pt x="0" y="62229"/>
                  </a:lnTo>
                  <a:lnTo>
                    <a:pt x="83820" y="74929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7767319" y="679450"/>
            <a:ext cx="1309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2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Top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of </a:t>
            </a:r>
            <a:r>
              <a:rPr sz="1800" b="1" dirty="0">
                <a:latin typeface="Arial"/>
                <a:cs typeface="Arial"/>
              </a:rPr>
              <a:t>Sloping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Cut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404870" y="2716529"/>
            <a:ext cx="1066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Ref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Plane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376420" y="1394459"/>
            <a:ext cx="1014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marR="5080" indent="-22225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Back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Cut </a:t>
            </a:r>
            <a:r>
              <a:rPr sz="1800" b="1" spc="-10" dirty="0">
                <a:latin typeface="Arial"/>
                <a:cs typeface="Arial"/>
              </a:rPr>
              <a:t>Plane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279140" y="4498340"/>
            <a:ext cx="967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" marR="5080" indent="-28194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Gunning </a:t>
            </a:r>
            <a:r>
              <a:rPr sz="1800" b="1" spc="-25" dirty="0">
                <a:latin typeface="Arial"/>
                <a:cs typeface="Arial"/>
              </a:rPr>
              <a:t>Cut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3004820" y="5101907"/>
            <a:ext cx="764540" cy="422909"/>
            <a:chOff x="3004820" y="5101907"/>
            <a:chExt cx="764540" cy="422909"/>
          </a:xfrm>
        </p:grpSpPr>
        <p:sp>
          <p:nvSpPr>
            <p:cNvPr id="98" name="object 98"/>
            <p:cNvSpPr/>
            <p:nvPr/>
          </p:nvSpPr>
          <p:spPr>
            <a:xfrm>
              <a:off x="3067050" y="5106670"/>
              <a:ext cx="697230" cy="383540"/>
            </a:xfrm>
            <a:custGeom>
              <a:avLst/>
              <a:gdLst/>
              <a:ahLst/>
              <a:cxnLst/>
              <a:rect l="l" t="t" r="r" b="b"/>
              <a:pathLst>
                <a:path w="697229" h="383539">
                  <a:moveTo>
                    <a:pt x="697229" y="0"/>
                  </a:moveTo>
                  <a:lnTo>
                    <a:pt x="0" y="3835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004820" y="5454650"/>
              <a:ext cx="83820" cy="69850"/>
            </a:xfrm>
            <a:custGeom>
              <a:avLst/>
              <a:gdLst/>
              <a:ahLst/>
              <a:cxnLst/>
              <a:rect l="l" t="t" r="r" b="b"/>
              <a:pathLst>
                <a:path w="83819" h="69850">
                  <a:moveTo>
                    <a:pt x="46990" y="0"/>
                  </a:moveTo>
                  <a:lnTo>
                    <a:pt x="0" y="69850"/>
                  </a:lnTo>
                  <a:lnTo>
                    <a:pt x="83819" y="66040"/>
                  </a:lnTo>
                  <a:lnTo>
                    <a:pt x="46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0" name="object 100"/>
          <p:cNvGrpSpPr/>
          <p:nvPr/>
        </p:nvGrpSpPr>
        <p:grpSpPr>
          <a:xfrm>
            <a:off x="268377" y="735647"/>
            <a:ext cx="3063875" cy="2453005"/>
            <a:chOff x="268377" y="735647"/>
            <a:chExt cx="3063875" cy="2453005"/>
          </a:xfrm>
        </p:grpSpPr>
        <p:sp>
          <p:nvSpPr>
            <p:cNvPr id="101" name="object 101"/>
            <p:cNvSpPr/>
            <p:nvPr/>
          </p:nvSpPr>
          <p:spPr>
            <a:xfrm>
              <a:off x="2795269" y="2588259"/>
              <a:ext cx="532130" cy="278130"/>
            </a:xfrm>
            <a:custGeom>
              <a:avLst/>
              <a:gdLst/>
              <a:ahLst/>
              <a:cxnLst/>
              <a:rect l="l" t="t" r="r" b="b"/>
              <a:pathLst>
                <a:path w="532129" h="278130">
                  <a:moveTo>
                    <a:pt x="532130" y="278129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733040" y="2555239"/>
              <a:ext cx="83820" cy="68580"/>
            </a:xfrm>
            <a:custGeom>
              <a:avLst/>
              <a:gdLst/>
              <a:ahLst/>
              <a:cxnLst/>
              <a:rect l="l" t="t" r="r" b="b"/>
              <a:pathLst>
                <a:path w="83819" h="68580">
                  <a:moveTo>
                    <a:pt x="0" y="0"/>
                  </a:moveTo>
                  <a:lnTo>
                    <a:pt x="49530" y="68580"/>
                  </a:lnTo>
                  <a:lnTo>
                    <a:pt x="8382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264920" y="2117090"/>
              <a:ext cx="683260" cy="147320"/>
            </a:xfrm>
            <a:custGeom>
              <a:avLst/>
              <a:gdLst/>
              <a:ahLst/>
              <a:cxnLst/>
              <a:rect l="l" t="t" r="r" b="b"/>
              <a:pathLst>
                <a:path w="683260" h="147319">
                  <a:moveTo>
                    <a:pt x="0" y="147320"/>
                  </a:moveTo>
                  <a:lnTo>
                    <a:pt x="4762" y="141823"/>
                  </a:lnTo>
                  <a:lnTo>
                    <a:pt x="9525" y="136683"/>
                  </a:lnTo>
                  <a:lnTo>
                    <a:pt x="14287" y="131782"/>
                  </a:lnTo>
                  <a:lnTo>
                    <a:pt x="19050" y="127000"/>
                  </a:lnTo>
                </a:path>
                <a:path w="683260" h="147319">
                  <a:moveTo>
                    <a:pt x="41910" y="109220"/>
                  </a:moveTo>
                  <a:lnTo>
                    <a:pt x="47843" y="105608"/>
                  </a:lnTo>
                  <a:lnTo>
                    <a:pt x="54133" y="102235"/>
                  </a:lnTo>
                  <a:lnTo>
                    <a:pt x="60662" y="98861"/>
                  </a:lnTo>
                  <a:lnTo>
                    <a:pt x="67310" y="95250"/>
                  </a:lnTo>
                </a:path>
                <a:path w="683260" h="147319">
                  <a:moveTo>
                    <a:pt x="93980" y="85089"/>
                  </a:moveTo>
                  <a:lnTo>
                    <a:pt x="96520" y="85089"/>
                  </a:lnTo>
                  <a:lnTo>
                    <a:pt x="99060" y="83820"/>
                  </a:lnTo>
                  <a:lnTo>
                    <a:pt x="102870" y="82550"/>
                  </a:lnTo>
                  <a:lnTo>
                    <a:pt x="107950" y="81280"/>
                  </a:lnTo>
                  <a:lnTo>
                    <a:pt x="114300" y="78739"/>
                  </a:lnTo>
                  <a:lnTo>
                    <a:pt x="120650" y="76200"/>
                  </a:lnTo>
                </a:path>
                <a:path w="683260" h="147319">
                  <a:moveTo>
                    <a:pt x="148590" y="68580"/>
                  </a:moveTo>
                  <a:lnTo>
                    <a:pt x="155257" y="66675"/>
                  </a:lnTo>
                  <a:lnTo>
                    <a:pt x="161925" y="64769"/>
                  </a:lnTo>
                  <a:lnTo>
                    <a:pt x="168592" y="62864"/>
                  </a:lnTo>
                  <a:lnTo>
                    <a:pt x="175260" y="60960"/>
                  </a:lnTo>
                </a:path>
                <a:path w="683260" h="147319">
                  <a:moveTo>
                    <a:pt x="203200" y="54610"/>
                  </a:moveTo>
                  <a:lnTo>
                    <a:pt x="210065" y="52923"/>
                  </a:lnTo>
                  <a:lnTo>
                    <a:pt x="217170" y="51593"/>
                  </a:lnTo>
                  <a:lnTo>
                    <a:pt x="224274" y="50502"/>
                  </a:lnTo>
                  <a:lnTo>
                    <a:pt x="231140" y="49530"/>
                  </a:lnTo>
                </a:path>
                <a:path w="683260" h="147319">
                  <a:moveTo>
                    <a:pt x="259080" y="44450"/>
                  </a:moveTo>
                  <a:lnTo>
                    <a:pt x="265945" y="43497"/>
                  </a:lnTo>
                  <a:lnTo>
                    <a:pt x="273050" y="42545"/>
                  </a:lnTo>
                  <a:lnTo>
                    <a:pt x="280154" y="41592"/>
                  </a:lnTo>
                  <a:lnTo>
                    <a:pt x="287020" y="40639"/>
                  </a:lnTo>
                </a:path>
                <a:path w="683260" h="147319">
                  <a:moveTo>
                    <a:pt x="314960" y="35560"/>
                  </a:moveTo>
                  <a:lnTo>
                    <a:pt x="322381" y="34607"/>
                  </a:lnTo>
                  <a:lnTo>
                    <a:pt x="329565" y="33655"/>
                  </a:lnTo>
                  <a:lnTo>
                    <a:pt x="336748" y="32702"/>
                  </a:lnTo>
                  <a:lnTo>
                    <a:pt x="344170" y="31750"/>
                  </a:lnTo>
                </a:path>
                <a:path w="683260" h="147319">
                  <a:moveTo>
                    <a:pt x="372110" y="26670"/>
                  </a:moveTo>
                  <a:lnTo>
                    <a:pt x="378797" y="25717"/>
                  </a:lnTo>
                  <a:lnTo>
                    <a:pt x="385603" y="24765"/>
                  </a:lnTo>
                  <a:lnTo>
                    <a:pt x="392648" y="23812"/>
                  </a:lnTo>
                  <a:lnTo>
                    <a:pt x="400050" y="22860"/>
                  </a:lnTo>
                </a:path>
                <a:path w="683260" h="147319">
                  <a:moveTo>
                    <a:pt x="427990" y="20320"/>
                  </a:moveTo>
                  <a:lnTo>
                    <a:pt x="435391" y="19367"/>
                  </a:lnTo>
                  <a:lnTo>
                    <a:pt x="442436" y="18415"/>
                  </a:lnTo>
                  <a:lnTo>
                    <a:pt x="449242" y="17462"/>
                  </a:lnTo>
                  <a:lnTo>
                    <a:pt x="455930" y="16510"/>
                  </a:lnTo>
                </a:path>
                <a:path w="683260" h="147319">
                  <a:moveTo>
                    <a:pt x="483869" y="13970"/>
                  </a:moveTo>
                  <a:lnTo>
                    <a:pt x="491291" y="13037"/>
                  </a:lnTo>
                  <a:lnTo>
                    <a:pt x="498475" y="12223"/>
                  </a:lnTo>
                  <a:lnTo>
                    <a:pt x="505658" y="11648"/>
                  </a:lnTo>
                  <a:lnTo>
                    <a:pt x="513080" y="11430"/>
                  </a:lnTo>
                </a:path>
                <a:path w="683260" h="147319">
                  <a:moveTo>
                    <a:pt x="541019" y="8889"/>
                  </a:moveTo>
                  <a:lnTo>
                    <a:pt x="548441" y="8135"/>
                  </a:lnTo>
                  <a:lnTo>
                    <a:pt x="555625" y="7620"/>
                  </a:lnTo>
                  <a:lnTo>
                    <a:pt x="562808" y="7104"/>
                  </a:lnTo>
                  <a:lnTo>
                    <a:pt x="570230" y="6350"/>
                  </a:lnTo>
                </a:path>
                <a:path w="683260" h="147319">
                  <a:moveTo>
                    <a:pt x="598169" y="5080"/>
                  </a:moveTo>
                  <a:lnTo>
                    <a:pt x="605035" y="4345"/>
                  </a:lnTo>
                  <a:lnTo>
                    <a:pt x="612139" y="3968"/>
                  </a:lnTo>
                  <a:lnTo>
                    <a:pt x="619244" y="3829"/>
                  </a:lnTo>
                  <a:lnTo>
                    <a:pt x="626110" y="3810"/>
                  </a:lnTo>
                </a:path>
                <a:path w="683260" h="147319">
                  <a:moveTo>
                    <a:pt x="654050" y="1270"/>
                  </a:moveTo>
                  <a:lnTo>
                    <a:pt x="661471" y="1250"/>
                  </a:lnTo>
                  <a:lnTo>
                    <a:pt x="668655" y="1111"/>
                  </a:lnTo>
                  <a:lnTo>
                    <a:pt x="675838" y="734"/>
                  </a:lnTo>
                  <a:lnTo>
                    <a:pt x="683260" y="0"/>
                  </a:lnTo>
                </a:path>
              </a:pathLst>
            </a:custGeom>
            <a:ln w="28393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976119" y="2115184"/>
              <a:ext cx="426720" cy="0"/>
            </a:xfrm>
            <a:custGeom>
              <a:avLst/>
              <a:gdLst/>
              <a:ahLst/>
              <a:cxnLst/>
              <a:rect l="l" t="t" r="r" b="b"/>
              <a:pathLst>
                <a:path w="426719">
                  <a:moveTo>
                    <a:pt x="0" y="0"/>
                  </a:moveTo>
                  <a:lnTo>
                    <a:pt x="426719" y="0"/>
                  </a:lnTo>
                </a:path>
              </a:pathLst>
            </a:custGeom>
            <a:ln w="29663">
              <a:solidFill>
                <a:srgbClr val="66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261109" y="2114549"/>
              <a:ext cx="1949450" cy="278130"/>
            </a:xfrm>
            <a:custGeom>
              <a:avLst/>
              <a:gdLst/>
              <a:ahLst/>
              <a:cxnLst/>
              <a:rect l="l" t="t" r="r" b="b"/>
              <a:pathLst>
                <a:path w="1949450" h="278130">
                  <a:moveTo>
                    <a:pt x="1170940" y="0"/>
                  </a:moveTo>
                  <a:lnTo>
                    <a:pt x="1177805" y="734"/>
                  </a:lnTo>
                  <a:lnTo>
                    <a:pt x="1184910" y="1111"/>
                  </a:lnTo>
                  <a:lnTo>
                    <a:pt x="1192014" y="1250"/>
                  </a:lnTo>
                  <a:lnTo>
                    <a:pt x="1198880" y="1270"/>
                  </a:lnTo>
                </a:path>
                <a:path w="1949450" h="278130">
                  <a:moveTo>
                    <a:pt x="1226820" y="2539"/>
                  </a:moveTo>
                  <a:lnTo>
                    <a:pt x="1234241" y="2559"/>
                  </a:lnTo>
                  <a:lnTo>
                    <a:pt x="1241425" y="2698"/>
                  </a:lnTo>
                  <a:lnTo>
                    <a:pt x="1248608" y="3075"/>
                  </a:lnTo>
                  <a:lnTo>
                    <a:pt x="1256030" y="3810"/>
                  </a:lnTo>
                </a:path>
                <a:path w="1949450" h="278130">
                  <a:moveTo>
                    <a:pt x="1283970" y="5079"/>
                  </a:moveTo>
                  <a:lnTo>
                    <a:pt x="1290835" y="5278"/>
                  </a:lnTo>
                  <a:lnTo>
                    <a:pt x="1297940" y="5714"/>
                  </a:lnTo>
                  <a:lnTo>
                    <a:pt x="1305044" y="6151"/>
                  </a:lnTo>
                  <a:lnTo>
                    <a:pt x="1311910" y="6350"/>
                  </a:lnTo>
                </a:path>
                <a:path w="1949450" h="278130">
                  <a:moveTo>
                    <a:pt x="1341120" y="8889"/>
                  </a:moveTo>
                  <a:lnTo>
                    <a:pt x="1347985" y="8909"/>
                  </a:lnTo>
                  <a:lnTo>
                    <a:pt x="1355090" y="9048"/>
                  </a:lnTo>
                  <a:lnTo>
                    <a:pt x="1362194" y="9425"/>
                  </a:lnTo>
                  <a:lnTo>
                    <a:pt x="1369060" y="10160"/>
                  </a:lnTo>
                </a:path>
                <a:path w="1949450" h="278130">
                  <a:moveTo>
                    <a:pt x="1397000" y="12700"/>
                  </a:moveTo>
                  <a:lnTo>
                    <a:pt x="1404421" y="13454"/>
                  </a:lnTo>
                  <a:lnTo>
                    <a:pt x="1411605" y="13969"/>
                  </a:lnTo>
                  <a:lnTo>
                    <a:pt x="1418788" y="14485"/>
                  </a:lnTo>
                  <a:lnTo>
                    <a:pt x="1426210" y="15239"/>
                  </a:lnTo>
                </a:path>
                <a:path w="1949450" h="278130">
                  <a:moveTo>
                    <a:pt x="1454150" y="17779"/>
                  </a:moveTo>
                  <a:lnTo>
                    <a:pt x="1461551" y="18732"/>
                  </a:lnTo>
                  <a:lnTo>
                    <a:pt x="1468596" y="19684"/>
                  </a:lnTo>
                  <a:lnTo>
                    <a:pt x="1475402" y="20637"/>
                  </a:lnTo>
                  <a:lnTo>
                    <a:pt x="1482090" y="21589"/>
                  </a:lnTo>
                </a:path>
                <a:path w="1949450" h="278130">
                  <a:moveTo>
                    <a:pt x="1511300" y="24129"/>
                  </a:moveTo>
                  <a:lnTo>
                    <a:pt x="1517987" y="24884"/>
                  </a:lnTo>
                  <a:lnTo>
                    <a:pt x="1524793" y="25400"/>
                  </a:lnTo>
                  <a:lnTo>
                    <a:pt x="1531838" y="25915"/>
                  </a:lnTo>
                  <a:lnTo>
                    <a:pt x="1539240" y="26670"/>
                  </a:lnTo>
                </a:path>
                <a:path w="1949450" h="278130">
                  <a:moveTo>
                    <a:pt x="1567180" y="30479"/>
                  </a:moveTo>
                  <a:lnTo>
                    <a:pt x="1574581" y="31452"/>
                  </a:lnTo>
                  <a:lnTo>
                    <a:pt x="1581626" y="32543"/>
                  </a:lnTo>
                  <a:lnTo>
                    <a:pt x="1588432" y="33873"/>
                  </a:lnTo>
                  <a:lnTo>
                    <a:pt x="1595120" y="35560"/>
                  </a:lnTo>
                </a:path>
                <a:path w="1949450" h="278130">
                  <a:moveTo>
                    <a:pt x="1623060" y="39370"/>
                  </a:moveTo>
                  <a:lnTo>
                    <a:pt x="1629925" y="40520"/>
                  </a:lnTo>
                  <a:lnTo>
                    <a:pt x="1637029" y="41910"/>
                  </a:lnTo>
                  <a:lnTo>
                    <a:pt x="1644134" y="43299"/>
                  </a:lnTo>
                  <a:lnTo>
                    <a:pt x="1651000" y="44450"/>
                  </a:lnTo>
                </a:path>
                <a:path w="1949450" h="278130">
                  <a:moveTo>
                    <a:pt x="1678939" y="49529"/>
                  </a:moveTo>
                  <a:lnTo>
                    <a:pt x="1686341" y="50502"/>
                  </a:lnTo>
                  <a:lnTo>
                    <a:pt x="1693386" y="51593"/>
                  </a:lnTo>
                  <a:lnTo>
                    <a:pt x="1700192" y="52923"/>
                  </a:lnTo>
                  <a:lnTo>
                    <a:pt x="1706879" y="54610"/>
                  </a:lnTo>
                </a:path>
                <a:path w="1949450" h="278130">
                  <a:moveTo>
                    <a:pt x="1736089" y="59689"/>
                  </a:moveTo>
                  <a:lnTo>
                    <a:pt x="1741170" y="59689"/>
                  </a:lnTo>
                  <a:lnTo>
                    <a:pt x="1746250" y="60960"/>
                  </a:lnTo>
                  <a:lnTo>
                    <a:pt x="1751329" y="62229"/>
                  </a:lnTo>
                  <a:lnTo>
                    <a:pt x="1755139" y="62229"/>
                  </a:lnTo>
                  <a:lnTo>
                    <a:pt x="1758950" y="63500"/>
                  </a:lnTo>
                  <a:lnTo>
                    <a:pt x="1762760" y="64770"/>
                  </a:lnTo>
                </a:path>
                <a:path w="1949450" h="278130">
                  <a:moveTo>
                    <a:pt x="1790700" y="71120"/>
                  </a:moveTo>
                  <a:lnTo>
                    <a:pt x="1798101" y="72826"/>
                  </a:lnTo>
                  <a:lnTo>
                    <a:pt x="1805146" y="74294"/>
                  </a:lnTo>
                  <a:lnTo>
                    <a:pt x="1811952" y="75763"/>
                  </a:lnTo>
                  <a:lnTo>
                    <a:pt x="1818639" y="77470"/>
                  </a:lnTo>
                </a:path>
                <a:path w="1949450" h="278130">
                  <a:moveTo>
                    <a:pt x="1845310" y="86360"/>
                  </a:moveTo>
                  <a:lnTo>
                    <a:pt x="1852513" y="88463"/>
                  </a:lnTo>
                  <a:lnTo>
                    <a:pt x="1859121" y="90804"/>
                  </a:lnTo>
                  <a:lnTo>
                    <a:pt x="1865491" y="93146"/>
                  </a:lnTo>
                  <a:lnTo>
                    <a:pt x="1871979" y="95250"/>
                  </a:lnTo>
                </a:path>
                <a:path w="1949450" h="278130">
                  <a:moveTo>
                    <a:pt x="1898650" y="107950"/>
                  </a:moveTo>
                  <a:lnTo>
                    <a:pt x="1906012" y="111541"/>
                  </a:lnTo>
                  <a:lnTo>
                    <a:pt x="1912778" y="114776"/>
                  </a:lnTo>
                  <a:lnTo>
                    <a:pt x="1918831" y="117772"/>
                  </a:lnTo>
                  <a:lnTo>
                    <a:pt x="1924050" y="120650"/>
                  </a:lnTo>
                </a:path>
                <a:path w="1949450" h="278130">
                  <a:moveTo>
                    <a:pt x="1944370" y="139700"/>
                  </a:moveTo>
                  <a:lnTo>
                    <a:pt x="1945639" y="143510"/>
                  </a:lnTo>
                  <a:lnTo>
                    <a:pt x="1948179" y="147320"/>
                  </a:lnTo>
                  <a:lnTo>
                    <a:pt x="1949450" y="152400"/>
                  </a:lnTo>
                </a:path>
                <a:path w="1949450" h="278130">
                  <a:moveTo>
                    <a:pt x="0" y="275589"/>
                  </a:moveTo>
                  <a:lnTo>
                    <a:pt x="4782" y="269894"/>
                  </a:lnTo>
                  <a:lnTo>
                    <a:pt x="9683" y="264318"/>
                  </a:lnTo>
                  <a:lnTo>
                    <a:pt x="14823" y="258980"/>
                  </a:lnTo>
                  <a:lnTo>
                    <a:pt x="20320" y="254000"/>
                  </a:lnTo>
                </a:path>
                <a:path w="1949450" h="278130">
                  <a:moveTo>
                    <a:pt x="41909" y="237489"/>
                  </a:moveTo>
                  <a:lnTo>
                    <a:pt x="48379" y="233699"/>
                  </a:lnTo>
                  <a:lnTo>
                    <a:pt x="54610" y="230028"/>
                  </a:lnTo>
                  <a:lnTo>
                    <a:pt x="60840" y="226595"/>
                  </a:lnTo>
                  <a:lnTo>
                    <a:pt x="67309" y="223520"/>
                  </a:lnTo>
                </a:path>
                <a:path w="1949450" h="278130">
                  <a:moveTo>
                    <a:pt x="93980" y="213360"/>
                  </a:moveTo>
                  <a:lnTo>
                    <a:pt x="96520" y="212089"/>
                  </a:lnTo>
                  <a:lnTo>
                    <a:pt x="99059" y="210820"/>
                  </a:lnTo>
                  <a:lnTo>
                    <a:pt x="102870" y="210820"/>
                  </a:lnTo>
                  <a:lnTo>
                    <a:pt x="109220" y="208279"/>
                  </a:lnTo>
                  <a:lnTo>
                    <a:pt x="114300" y="207010"/>
                  </a:lnTo>
                  <a:lnTo>
                    <a:pt x="120650" y="204470"/>
                  </a:lnTo>
                </a:path>
                <a:path w="1949450" h="278130">
                  <a:moveTo>
                    <a:pt x="148590" y="196850"/>
                  </a:moveTo>
                  <a:lnTo>
                    <a:pt x="155257" y="194945"/>
                  </a:lnTo>
                  <a:lnTo>
                    <a:pt x="161925" y="193040"/>
                  </a:lnTo>
                  <a:lnTo>
                    <a:pt x="168592" y="191135"/>
                  </a:lnTo>
                  <a:lnTo>
                    <a:pt x="175259" y="189229"/>
                  </a:lnTo>
                </a:path>
                <a:path w="1949450" h="278130">
                  <a:moveTo>
                    <a:pt x="203200" y="182879"/>
                  </a:moveTo>
                  <a:lnTo>
                    <a:pt x="210601" y="181173"/>
                  </a:lnTo>
                  <a:lnTo>
                    <a:pt x="217646" y="179705"/>
                  </a:lnTo>
                  <a:lnTo>
                    <a:pt x="224452" y="178236"/>
                  </a:lnTo>
                  <a:lnTo>
                    <a:pt x="231140" y="176529"/>
                  </a:lnTo>
                </a:path>
                <a:path w="1949450" h="278130">
                  <a:moveTo>
                    <a:pt x="259080" y="172720"/>
                  </a:moveTo>
                  <a:lnTo>
                    <a:pt x="265945" y="171033"/>
                  </a:lnTo>
                  <a:lnTo>
                    <a:pt x="273050" y="169703"/>
                  </a:lnTo>
                  <a:lnTo>
                    <a:pt x="280154" y="168612"/>
                  </a:lnTo>
                  <a:lnTo>
                    <a:pt x="287020" y="167639"/>
                  </a:lnTo>
                </a:path>
                <a:path w="1949450" h="278130">
                  <a:moveTo>
                    <a:pt x="316230" y="163829"/>
                  </a:moveTo>
                  <a:lnTo>
                    <a:pt x="322917" y="162679"/>
                  </a:lnTo>
                  <a:lnTo>
                    <a:pt x="329723" y="161289"/>
                  </a:lnTo>
                  <a:lnTo>
                    <a:pt x="336768" y="159900"/>
                  </a:lnTo>
                  <a:lnTo>
                    <a:pt x="344170" y="158750"/>
                  </a:lnTo>
                </a:path>
                <a:path w="1949450" h="278130">
                  <a:moveTo>
                    <a:pt x="372109" y="154939"/>
                  </a:moveTo>
                  <a:lnTo>
                    <a:pt x="378975" y="153987"/>
                  </a:lnTo>
                  <a:lnTo>
                    <a:pt x="386079" y="153035"/>
                  </a:lnTo>
                  <a:lnTo>
                    <a:pt x="393184" y="152082"/>
                  </a:lnTo>
                  <a:lnTo>
                    <a:pt x="400050" y="151129"/>
                  </a:lnTo>
                </a:path>
                <a:path w="1949450" h="278130">
                  <a:moveTo>
                    <a:pt x="427990" y="147320"/>
                  </a:moveTo>
                  <a:lnTo>
                    <a:pt x="435391" y="146565"/>
                  </a:lnTo>
                  <a:lnTo>
                    <a:pt x="442436" y="146050"/>
                  </a:lnTo>
                  <a:lnTo>
                    <a:pt x="449242" y="145534"/>
                  </a:lnTo>
                  <a:lnTo>
                    <a:pt x="455929" y="144779"/>
                  </a:lnTo>
                </a:path>
                <a:path w="1949450" h="278130">
                  <a:moveTo>
                    <a:pt x="485140" y="140970"/>
                  </a:moveTo>
                  <a:lnTo>
                    <a:pt x="492005" y="140751"/>
                  </a:lnTo>
                  <a:lnTo>
                    <a:pt x="499109" y="140176"/>
                  </a:lnTo>
                  <a:lnTo>
                    <a:pt x="506214" y="139362"/>
                  </a:lnTo>
                  <a:lnTo>
                    <a:pt x="513079" y="138429"/>
                  </a:lnTo>
                </a:path>
                <a:path w="1949450" h="278130">
                  <a:moveTo>
                    <a:pt x="541020" y="137160"/>
                  </a:moveTo>
                  <a:lnTo>
                    <a:pt x="548441" y="136227"/>
                  </a:lnTo>
                  <a:lnTo>
                    <a:pt x="555625" y="135413"/>
                  </a:lnTo>
                  <a:lnTo>
                    <a:pt x="562808" y="134838"/>
                  </a:lnTo>
                  <a:lnTo>
                    <a:pt x="570229" y="134620"/>
                  </a:lnTo>
                </a:path>
                <a:path w="1949450" h="278130">
                  <a:moveTo>
                    <a:pt x="598170" y="132079"/>
                  </a:moveTo>
                  <a:lnTo>
                    <a:pt x="605035" y="132060"/>
                  </a:lnTo>
                  <a:lnTo>
                    <a:pt x="612140" y="131921"/>
                  </a:lnTo>
                  <a:lnTo>
                    <a:pt x="619244" y="131544"/>
                  </a:lnTo>
                  <a:lnTo>
                    <a:pt x="626110" y="130810"/>
                  </a:lnTo>
                </a:path>
                <a:path w="1949450" h="278130">
                  <a:moveTo>
                    <a:pt x="655320" y="129539"/>
                  </a:moveTo>
                  <a:lnTo>
                    <a:pt x="662185" y="129341"/>
                  </a:lnTo>
                  <a:lnTo>
                    <a:pt x="669290" y="128904"/>
                  </a:lnTo>
                  <a:lnTo>
                    <a:pt x="676394" y="128468"/>
                  </a:lnTo>
                  <a:lnTo>
                    <a:pt x="683260" y="128270"/>
                  </a:lnTo>
                </a:path>
                <a:path w="1949450" h="278130">
                  <a:moveTo>
                    <a:pt x="711200" y="127000"/>
                  </a:moveTo>
                  <a:lnTo>
                    <a:pt x="718621" y="126980"/>
                  </a:lnTo>
                  <a:lnTo>
                    <a:pt x="725805" y="126841"/>
                  </a:lnTo>
                  <a:lnTo>
                    <a:pt x="732988" y="126464"/>
                  </a:lnTo>
                  <a:lnTo>
                    <a:pt x="740410" y="125729"/>
                  </a:lnTo>
                </a:path>
                <a:path w="1949450" h="278130">
                  <a:moveTo>
                    <a:pt x="768350" y="124460"/>
                  </a:moveTo>
                  <a:lnTo>
                    <a:pt x="770890" y="124460"/>
                  </a:lnTo>
                  <a:lnTo>
                    <a:pt x="772160" y="124460"/>
                  </a:lnTo>
                  <a:lnTo>
                    <a:pt x="774700" y="124460"/>
                  </a:lnTo>
                  <a:lnTo>
                    <a:pt x="797560" y="124460"/>
                  </a:lnTo>
                </a:path>
                <a:path w="1949450" h="278130">
                  <a:moveTo>
                    <a:pt x="825500" y="124460"/>
                  </a:moveTo>
                  <a:lnTo>
                    <a:pt x="853440" y="124460"/>
                  </a:lnTo>
                </a:path>
                <a:path w="1949450" h="278130">
                  <a:moveTo>
                    <a:pt x="882650" y="124460"/>
                  </a:moveTo>
                  <a:lnTo>
                    <a:pt x="910590" y="124460"/>
                  </a:lnTo>
                </a:path>
                <a:path w="1949450" h="278130">
                  <a:moveTo>
                    <a:pt x="939800" y="124460"/>
                  </a:moveTo>
                  <a:lnTo>
                    <a:pt x="967740" y="124460"/>
                  </a:lnTo>
                </a:path>
                <a:path w="1949450" h="278130">
                  <a:moveTo>
                    <a:pt x="995679" y="124460"/>
                  </a:moveTo>
                  <a:lnTo>
                    <a:pt x="1024890" y="124460"/>
                  </a:lnTo>
                </a:path>
                <a:path w="1949450" h="278130">
                  <a:moveTo>
                    <a:pt x="1052830" y="124460"/>
                  </a:moveTo>
                  <a:lnTo>
                    <a:pt x="1082040" y="124460"/>
                  </a:lnTo>
                </a:path>
                <a:path w="1949450" h="278130">
                  <a:moveTo>
                    <a:pt x="1109980" y="124460"/>
                  </a:moveTo>
                  <a:lnTo>
                    <a:pt x="1117381" y="124479"/>
                  </a:lnTo>
                  <a:lnTo>
                    <a:pt x="1124426" y="124618"/>
                  </a:lnTo>
                  <a:lnTo>
                    <a:pt x="1131232" y="124995"/>
                  </a:lnTo>
                  <a:lnTo>
                    <a:pt x="1137920" y="125729"/>
                  </a:lnTo>
                </a:path>
                <a:path w="1949450" h="278130">
                  <a:moveTo>
                    <a:pt x="1167130" y="125729"/>
                  </a:moveTo>
                  <a:lnTo>
                    <a:pt x="1173995" y="125749"/>
                  </a:lnTo>
                  <a:lnTo>
                    <a:pt x="1181099" y="125888"/>
                  </a:lnTo>
                  <a:lnTo>
                    <a:pt x="1188204" y="126265"/>
                  </a:lnTo>
                  <a:lnTo>
                    <a:pt x="1195070" y="127000"/>
                  </a:lnTo>
                </a:path>
                <a:path w="1949450" h="278130">
                  <a:moveTo>
                    <a:pt x="1223010" y="127000"/>
                  </a:moveTo>
                  <a:lnTo>
                    <a:pt x="1230431" y="127734"/>
                  </a:lnTo>
                  <a:lnTo>
                    <a:pt x="1237615" y="128111"/>
                  </a:lnTo>
                  <a:lnTo>
                    <a:pt x="1244798" y="128250"/>
                  </a:lnTo>
                  <a:lnTo>
                    <a:pt x="1252220" y="128270"/>
                  </a:lnTo>
                </a:path>
                <a:path w="1949450" h="278130">
                  <a:moveTo>
                    <a:pt x="1280160" y="129539"/>
                  </a:moveTo>
                  <a:lnTo>
                    <a:pt x="1287581" y="130294"/>
                  </a:lnTo>
                  <a:lnTo>
                    <a:pt x="1294765" y="130809"/>
                  </a:lnTo>
                  <a:lnTo>
                    <a:pt x="1301948" y="131325"/>
                  </a:lnTo>
                  <a:lnTo>
                    <a:pt x="1309370" y="132079"/>
                  </a:lnTo>
                </a:path>
                <a:path w="1949450" h="278130">
                  <a:moveTo>
                    <a:pt x="1337310" y="133350"/>
                  </a:moveTo>
                  <a:lnTo>
                    <a:pt x="1344175" y="134104"/>
                  </a:lnTo>
                  <a:lnTo>
                    <a:pt x="1351280" y="134619"/>
                  </a:lnTo>
                  <a:lnTo>
                    <a:pt x="1358384" y="135135"/>
                  </a:lnTo>
                  <a:lnTo>
                    <a:pt x="1365250" y="135889"/>
                  </a:lnTo>
                </a:path>
                <a:path w="1949450" h="278130">
                  <a:moveTo>
                    <a:pt x="1394460" y="137160"/>
                  </a:moveTo>
                  <a:lnTo>
                    <a:pt x="1401325" y="138092"/>
                  </a:lnTo>
                  <a:lnTo>
                    <a:pt x="1408430" y="138906"/>
                  </a:lnTo>
                  <a:lnTo>
                    <a:pt x="1415534" y="139481"/>
                  </a:lnTo>
                  <a:lnTo>
                    <a:pt x="1422400" y="139700"/>
                  </a:lnTo>
                </a:path>
                <a:path w="1949450" h="278130">
                  <a:moveTo>
                    <a:pt x="1450340" y="143510"/>
                  </a:moveTo>
                  <a:lnTo>
                    <a:pt x="1457741" y="143728"/>
                  </a:lnTo>
                  <a:lnTo>
                    <a:pt x="1464786" y="144303"/>
                  </a:lnTo>
                  <a:lnTo>
                    <a:pt x="1471592" y="145117"/>
                  </a:lnTo>
                  <a:lnTo>
                    <a:pt x="1478280" y="146050"/>
                  </a:lnTo>
                </a:path>
                <a:path w="1949450" h="278130">
                  <a:moveTo>
                    <a:pt x="1507490" y="148589"/>
                  </a:moveTo>
                  <a:lnTo>
                    <a:pt x="1514355" y="149542"/>
                  </a:lnTo>
                  <a:lnTo>
                    <a:pt x="1521460" y="150494"/>
                  </a:lnTo>
                  <a:lnTo>
                    <a:pt x="1528564" y="151447"/>
                  </a:lnTo>
                  <a:lnTo>
                    <a:pt x="1535430" y="152400"/>
                  </a:lnTo>
                </a:path>
                <a:path w="1949450" h="278130">
                  <a:moveTo>
                    <a:pt x="1563370" y="156210"/>
                  </a:moveTo>
                  <a:lnTo>
                    <a:pt x="1570771" y="157162"/>
                  </a:lnTo>
                  <a:lnTo>
                    <a:pt x="1577816" y="158114"/>
                  </a:lnTo>
                  <a:lnTo>
                    <a:pt x="1584622" y="159067"/>
                  </a:lnTo>
                  <a:lnTo>
                    <a:pt x="1591310" y="160020"/>
                  </a:lnTo>
                </a:path>
                <a:path w="1949450" h="278130">
                  <a:moveTo>
                    <a:pt x="1620520" y="165100"/>
                  </a:moveTo>
                  <a:lnTo>
                    <a:pt x="1627187" y="166052"/>
                  </a:lnTo>
                  <a:lnTo>
                    <a:pt x="1633855" y="167004"/>
                  </a:lnTo>
                  <a:lnTo>
                    <a:pt x="1640522" y="167957"/>
                  </a:lnTo>
                  <a:lnTo>
                    <a:pt x="1647189" y="168910"/>
                  </a:lnTo>
                </a:path>
                <a:path w="1949450" h="278130">
                  <a:moveTo>
                    <a:pt x="1676400" y="173989"/>
                  </a:moveTo>
                  <a:lnTo>
                    <a:pt x="1683087" y="175676"/>
                  </a:lnTo>
                  <a:lnTo>
                    <a:pt x="1689893" y="177006"/>
                  </a:lnTo>
                  <a:lnTo>
                    <a:pt x="1696938" y="178097"/>
                  </a:lnTo>
                  <a:lnTo>
                    <a:pt x="1704339" y="179070"/>
                  </a:lnTo>
                </a:path>
                <a:path w="1949450" h="278130">
                  <a:moveTo>
                    <a:pt x="1732279" y="184150"/>
                  </a:moveTo>
                  <a:lnTo>
                    <a:pt x="1737360" y="185420"/>
                  </a:lnTo>
                  <a:lnTo>
                    <a:pt x="1743710" y="185420"/>
                  </a:lnTo>
                  <a:lnTo>
                    <a:pt x="1748789" y="186689"/>
                  </a:lnTo>
                  <a:lnTo>
                    <a:pt x="1752600" y="187960"/>
                  </a:lnTo>
                  <a:lnTo>
                    <a:pt x="1756410" y="187960"/>
                  </a:lnTo>
                  <a:lnTo>
                    <a:pt x="1760220" y="189229"/>
                  </a:lnTo>
                </a:path>
                <a:path w="1949450" h="278130">
                  <a:moveTo>
                    <a:pt x="1786889" y="195579"/>
                  </a:moveTo>
                  <a:lnTo>
                    <a:pt x="1794291" y="197485"/>
                  </a:lnTo>
                  <a:lnTo>
                    <a:pt x="1801336" y="199390"/>
                  </a:lnTo>
                  <a:lnTo>
                    <a:pt x="1808142" y="201295"/>
                  </a:lnTo>
                  <a:lnTo>
                    <a:pt x="1814829" y="203200"/>
                  </a:lnTo>
                </a:path>
                <a:path w="1949450" h="278130">
                  <a:moveTo>
                    <a:pt x="1842770" y="210820"/>
                  </a:moveTo>
                  <a:lnTo>
                    <a:pt x="1849437" y="212943"/>
                  </a:lnTo>
                  <a:lnTo>
                    <a:pt x="1856105" y="215423"/>
                  </a:lnTo>
                  <a:lnTo>
                    <a:pt x="1862772" y="218142"/>
                  </a:lnTo>
                  <a:lnTo>
                    <a:pt x="1869439" y="220979"/>
                  </a:lnTo>
                </a:path>
                <a:path w="1949450" h="278130">
                  <a:moveTo>
                    <a:pt x="1894839" y="232410"/>
                  </a:moveTo>
                  <a:lnTo>
                    <a:pt x="1902202" y="236001"/>
                  </a:lnTo>
                  <a:lnTo>
                    <a:pt x="1908968" y="239236"/>
                  </a:lnTo>
                  <a:lnTo>
                    <a:pt x="1915021" y="242232"/>
                  </a:lnTo>
                  <a:lnTo>
                    <a:pt x="1920239" y="245110"/>
                  </a:lnTo>
                </a:path>
                <a:path w="1949450" h="278130">
                  <a:moveTo>
                    <a:pt x="1941829" y="262889"/>
                  </a:moveTo>
                  <a:lnTo>
                    <a:pt x="1943100" y="266700"/>
                  </a:lnTo>
                  <a:lnTo>
                    <a:pt x="1945639" y="271779"/>
                  </a:lnTo>
                  <a:lnTo>
                    <a:pt x="1946910" y="278129"/>
                  </a:lnTo>
                </a:path>
              </a:pathLst>
            </a:custGeom>
            <a:ln w="28393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266190" y="2247899"/>
              <a:ext cx="1950720" cy="330200"/>
            </a:xfrm>
            <a:custGeom>
              <a:avLst/>
              <a:gdLst/>
              <a:ahLst/>
              <a:cxnLst/>
              <a:rect l="l" t="t" r="r" b="b"/>
              <a:pathLst>
                <a:path w="1950720" h="330200">
                  <a:moveTo>
                    <a:pt x="0" y="8889"/>
                  </a:moveTo>
                  <a:lnTo>
                    <a:pt x="1250" y="22602"/>
                  </a:lnTo>
                  <a:lnTo>
                    <a:pt x="1352" y="71913"/>
                  </a:lnTo>
                  <a:lnTo>
                    <a:pt x="872" y="118745"/>
                  </a:lnTo>
                  <a:lnTo>
                    <a:pt x="0" y="166370"/>
                  </a:lnTo>
                  <a:lnTo>
                    <a:pt x="14644" y="188932"/>
                  </a:lnTo>
                  <a:lnTo>
                    <a:pt x="25717" y="200183"/>
                  </a:lnTo>
                  <a:lnTo>
                    <a:pt x="35361" y="206910"/>
                  </a:lnTo>
                  <a:lnTo>
                    <a:pt x="45719" y="215900"/>
                  </a:lnTo>
                  <a:lnTo>
                    <a:pt x="91785" y="234950"/>
                  </a:lnTo>
                  <a:lnTo>
                    <a:pt x="135351" y="250037"/>
                  </a:lnTo>
                  <a:lnTo>
                    <a:pt x="178490" y="262077"/>
                  </a:lnTo>
                  <a:lnTo>
                    <a:pt x="223276" y="271983"/>
                  </a:lnTo>
                  <a:lnTo>
                    <a:pt x="326231" y="290281"/>
                  </a:lnTo>
                  <a:lnTo>
                    <a:pt x="378539" y="298271"/>
                  </a:lnTo>
                  <a:lnTo>
                    <a:pt x="429299" y="304802"/>
                  </a:lnTo>
                  <a:lnTo>
                    <a:pt x="479107" y="310038"/>
                  </a:lnTo>
                  <a:lnTo>
                    <a:pt x="528558" y="314143"/>
                  </a:lnTo>
                  <a:lnTo>
                    <a:pt x="578246" y="317281"/>
                  </a:lnTo>
                  <a:lnTo>
                    <a:pt x="628769" y="319615"/>
                  </a:lnTo>
                  <a:lnTo>
                    <a:pt x="680720" y="321310"/>
                  </a:lnTo>
                  <a:lnTo>
                    <a:pt x="748087" y="324504"/>
                  </a:lnTo>
                  <a:lnTo>
                    <a:pt x="806747" y="326628"/>
                  </a:lnTo>
                  <a:lnTo>
                    <a:pt x="858710" y="327917"/>
                  </a:lnTo>
                  <a:lnTo>
                    <a:pt x="1088390" y="330200"/>
                  </a:lnTo>
                  <a:lnTo>
                    <a:pt x="1194752" y="327858"/>
                  </a:lnTo>
                  <a:lnTo>
                    <a:pt x="1243945" y="326136"/>
                  </a:lnTo>
                  <a:lnTo>
                    <a:pt x="1291590" y="323850"/>
                  </a:lnTo>
                  <a:lnTo>
                    <a:pt x="1338520" y="320848"/>
                  </a:lnTo>
                  <a:lnTo>
                    <a:pt x="1385570" y="316984"/>
                  </a:lnTo>
                  <a:lnTo>
                    <a:pt x="1433572" y="312107"/>
                  </a:lnTo>
                  <a:lnTo>
                    <a:pt x="1483360" y="306070"/>
                  </a:lnTo>
                  <a:lnTo>
                    <a:pt x="1544702" y="300208"/>
                  </a:lnTo>
                  <a:lnTo>
                    <a:pt x="1597330" y="293887"/>
                  </a:lnTo>
                  <a:lnTo>
                    <a:pt x="1644173" y="286861"/>
                  </a:lnTo>
                  <a:lnTo>
                    <a:pt x="1688159" y="278882"/>
                  </a:lnTo>
                  <a:lnTo>
                    <a:pt x="1732215" y="269704"/>
                  </a:lnTo>
                  <a:lnTo>
                    <a:pt x="1779270" y="259079"/>
                  </a:lnTo>
                  <a:lnTo>
                    <a:pt x="1846579" y="241300"/>
                  </a:lnTo>
                  <a:lnTo>
                    <a:pt x="1910079" y="215900"/>
                  </a:lnTo>
                  <a:lnTo>
                    <a:pt x="1950720" y="180339"/>
                  </a:lnTo>
                  <a:lnTo>
                    <a:pt x="1950398" y="168910"/>
                  </a:lnTo>
                  <a:lnTo>
                    <a:pt x="1126490" y="168910"/>
                  </a:lnTo>
                  <a:lnTo>
                    <a:pt x="773429" y="166370"/>
                  </a:lnTo>
                  <a:lnTo>
                    <a:pt x="720525" y="163095"/>
                  </a:lnTo>
                  <a:lnTo>
                    <a:pt x="562515" y="154892"/>
                  </a:lnTo>
                  <a:lnTo>
                    <a:pt x="508199" y="150700"/>
                  </a:lnTo>
                  <a:lnTo>
                    <a:pt x="452120" y="144779"/>
                  </a:lnTo>
                  <a:lnTo>
                    <a:pt x="401482" y="140228"/>
                  </a:lnTo>
                  <a:lnTo>
                    <a:pt x="351515" y="133360"/>
                  </a:lnTo>
                  <a:lnTo>
                    <a:pt x="252618" y="116819"/>
                  </a:lnTo>
                  <a:lnTo>
                    <a:pt x="203200" y="109220"/>
                  </a:lnTo>
                  <a:lnTo>
                    <a:pt x="30479" y="49529"/>
                  </a:lnTo>
                  <a:lnTo>
                    <a:pt x="23217" y="41215"/>
                  </a:lnTo>
                  <a:lnTo>
                    <a:pt x="16192" y="34448"/>
                  </a:lnTo>
                  <a:lnTo>
                    <a:pt x="8691" y="25062"/>
                  </a:lnTo>
                  <a:lnTo>
                    <a:pt x="0" y="8889"/>
                  </a:lnTo>
                  <a:close/>
                </a:path>
                <a:path w="1950720" h="330200">
                  <a:moveTo>
                    <a:pt x="1945639" y="0"/>
                  </a:moveTo>
                  <a:lnTo>
                    <a:pt x="1940758" y="10556"/>
                  </a:lnTo>
                  <a:lnTo>
                    <a:pt x="1937067" y="20637"/>
                  </a:lnTo>
                  <a:lnTo>
                    <a:pt x="1930995" y="32146"/>
                  </a:lnTo>
                  <a:lnTo>
                    <a:pt x="1895197" y="61059"/>
                  </a:lnTo>
                  <a:lnTo>
                    <a:pt x="1844317" y="81101"/>
                  </a:lnTo>
                  <a:lnTo>
                    <a:pt x="1769850" y="101247"/>
                  </a:lnTo>
                  <a:lnTo>
                    <a:pt x="1725506" y="110631"/>
                  </a:lnTo>
                  <a:lnTo>
                    <a:pt x="1680527" y="118745"/>
                  </a:lnTo>
                  <a:lnTo>
                    <a:pt x="1633643" y="126012"/>
                  </a:lnTo>
                  <a:lnTo>
                    <a:pt x="1583584" y="132856"/>
                  </a:lnTo>
                  <a:lnTo>
                    <a:pt x="1529080" y="139700"/>
                  </a:lnTo>
                  <a:lnTo>
                    <a:pt x="1378592" y="153853"/>
                  </a:lnTo>
                  <a:lnTo>
                    <a:pt x="1279656" y="161900"/>
                  </a:lnTo>
                  <a:lnTo>
                    <a:pt x="1229578" y="165060"/>
                  </a:lnTo>
                  <a:lnTo>
                    <a:pt x="1178636" y="167446"/>
                  </a:lnTo>
                  <a:lnTo>
                    <a:pt x="1126490" y="168910"/>
                  </a:lnTo>
                  <a:lnTo>
                    <a:pt x="1950398" y="168910"/>
                  </a:lnTo>
                  <a:lnTo>
                    <a:pt x="1945639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266190" y="902969"/>
              <a:ext cx="1270" cy="2110740"/>
            </a:xfrm>
            <a:custGeom>
              <a:avLst/>
              <a:gdLst/>
              <a:ahLst/>
              <a:cxnLst/>
              <a:rect l="l" t="t" r="r" b="b"/>
              <a:pathLst>
                <a:path w="1269" h="2110740">
                  <a:moveTo>
                    <a:pt x="0" y="2110740"/>
                  </a:moveTo>
                  <a:lnTo>
                    <a:pt x="1269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266190" y="740409"/>
              <a:ext cx="1943100" cy="323850"/>
            </a:xfrm>
            <a:custGeom>
              <a:avLst/>
              <a:gdLst/>
              <a:ahLst/>
              <a:cxnLst/>
              <a:rect l="l" t="t" r="r" b="b"/>
              <a:pathLst>
                <a:path w="1943100" h="323850">
                  <a:moveTo>
                    <a:pt x="971549" y="0"/>
                  </a:moveTo>
                  <a:lnTo>
                    <a:pt x="893895" y="470"/>
                  </a:lnTo>
                  <a:lnTo>
                    <a:pt x="818176" y="1860"/>
                  </a:lnTo>
                  <a:lnTo>
                    <a:pt x="744582" y="4139"/>
                  </a:lnTo>
                  <a:lnTo>
                    <a:pt x="673304" y="7277"/>
                  </a:lnTo>
                  <a:lnTo>
                    <a:pt x="604531" y="11245"/>
                  </a:lnTo>
                  <a:lnTo>
                    <a:pt x="538454" y="16010"/>
                  </a:lnTo>
                  <a:lnTo>
                    <a:pt x="475262" y="21542"/>
                  </a:lnTo>
                  <a:lnTo>
                    <a:pt x="415146" y="27813"/>
                  </a:lnTo>
                  <a:lnTo>
                    <a:pt x="358295" y="34789"/>
                  </a:lnTo>
                  <a:lnTo>
                    <a:pt x="304900" y="42443"/>
                  </a:lnTo>
                  <a:lnTo>
                    <a:pt x="255151" y="50742"/>
                  </a:lnTo>
                  <a:lnTo>
                    <a:pt x="209238" y="59656"/>
                  </a:lnTo>
                  <a:lnTo>
                    <a:pt x="167352" y="69156"/>
                  </a:lnTo>
                  <a:lnTo>
                    <a:pt x="129681" y="79210"/>
                  </a:lnTo>
                  <a:lnTo>
                    <a:pt x="67747" y="100860"/>
                  </a:lnTo>
                  <a:lnTo>
                    <a:pt x="24959" y="124363"/>
                  </a:lnTo>
                  <a:lnTo>
                    <a:pt x="0" y="162560"/>
                  </a:lnTo>
                  <a:lnTo>
                    <a:pt x="2836" y="175470"/>
                  </a:lnTo>
                  <a:lnTo>
                    <a:pt x="43865" y="212127"/>
                  </a:lnTo>
                  <a:lnTo>
                    <a:pt x="96416" y="234524"/>
                  </a:lnTo>
                  <a:lnTo>
                    <a:pt x="167352" y="254995"/>
                  </a:lnTo>
                  <a:lnTo>
                    <a:pt x="209238" y="264430"/>
                  </a:lnTo>
                  <a:lnTo>
                    <a:pt x="255151" y="273290"/>
                  </a:lnTo>
                  <a:lnTo>
                    <a:pt x="304900" y="281544"/>
                  </a:lnTo>
                  <a:lnTo>
                    <a:pt x="358295" y="289160"/>
                  </a:lnTo>
                  <a:lnTo>
                    <a:pt x="415146" y="296107"/>
                  </a:lnTo>
                  <a:lnTo>
                    <a:pt x="475262" y="302354"/>
                  </a:lnTo>
                  <a:lnTo>
                    <a:pt x="538454" y="307869"/>
                  </a:lnTo>
                  <a:lnTo>
                    <a:pt x="604531" y="312622"/>
                  </a:lnTo>
                  <a:lnTo>
                    <a:pt x="673304" y="316580"/>
                  </a:lnTo>
                  <a:lnTo>
                    <a:pt x="744582" y="319714"/>
                  </a:lnTo>
                  <a:lnTo>
                    <a:pt x="818176" y="321991"/>
                  </a:lnTo>
                  <a:lnTo>
                    <a:pt x="893895" y="323380"/>
                  </a:lnTo>
                  <a:lnTo>
                    <a:pt x="971549" y="323850"/>
                  </a:lnTo>
                  <a:lnTo>
                    <a:pt x="1049368" y="323380"/>
                  </a:lnTo>
                  <a:lnTo>
                    <a:pt x="1125220" y="321991"/>
                  </a:lnTo>
                  <a:lnTo>
                    <a:pt x="1198917" y="319714"/>
                  </a:lnTo>
                  <a:lnTo>
                    <a:pt x="1270271" y="316580"/>
                  </a:lnTo>
                  <a:lnTo>
                    <a:pt x="1339095" y="312622"/>
                  </a:lnTo>
                  <a:lnTo>
                    <a:pt x="1405201" y="307869"/>
                  </a:lnTo>
                  <a:lnTo>
                    <a:pt x="1468402" y="302354"/>
                  </a:lnTo>
                  <a:lnTo>
                    <a:pt x="1528510" y="296107"/>
                  </a:lnTo>
                  <a:lnTo>
                    <a:pt x="1585337" y="289160"/>
                  </a:lnTo>
                  <a:lnTo>
                    <a:pt x="1638697" y="281544"/>
                  </a:lnTo>
                  <a:lnTo>
                    <a:pt x="1688400" y="273290"/>
                  </a:lnTo>
                  <a:lnTo>
                    <a:pt x="1734260" y="264430"/>
                  </a:lnTo>
                  <a:lnTo>
                    <a:pt x="1776090" y="254995"/>
                  </a:lnTo>
                  <a:lnTo>
                    <a:pt x="1813701" y="245015"/>
                  </a:lnTo>
                  <a:lnTo>
                    <a:pt x="1875516" y="223551"/>
                  </a:lnTo>
                  <a:lnTo>
                    <a:pt x="1918207" y="200286"/>
                  </a:lnTo>
                  <a:lnTo>
                    <a:pt x="1943100" y="162560"/>
                  </a:lnTo>
                  <a:lnTo>
                    <a:pt x="1940271" y="149476"/>
                  </a:lnTo>
                  <a:lnTo>
                    <a:pt x="1899346" y="112395"/>
                  </a:lnTo>
                  <a:lnTo>
                    <a:pt x="1846905" y="89788"/>
                  </a:lnTo>
                  <a:lnTo>
                    <a:pt x="1776090" y="69156"/>
                  </a:lnTo>
                  <a:lnTo>
                    <a:pt x="1734260" y="59656"/>
                  </a:lnTo>
                  <a:lnTo>
                    <a:pt x="1688400" y="50742"/>
                  </a:lnTo>
                  <a:lnTo>
                    <a:pt x="1638697" y="42443"/>
                  </a:lnTo>
                  <a:lnTo>
                    <a:pt x="1585337" y="34789"/>
                  </a:lnTo>
                  <a:lnTo>
                    <a:pt x="1528510" y="27813"/>
                  </a:lnTo>
                  <a:lnTo>
                    <a:pt x="1468402" y="21542"/>
                  </a:lnTo>
                  <a:lnTo>
                    <a:pt x="1405201" y="16010"/>
                  </a:lnTo>
                  <a:lnTo>
                    <a:pt x="1339095" y="11245"/>
                  </a:lnTo>
                  <a:lnTo>
                    <a:pt x="1270271" y="7277"/>
                  </a:lnTo>
                  <a:lnTo>
                    <a:pt x="1198917" y="4139"/>
                  </a:lnTo>
                  <a:lnTo>
                    <a:pt x="1125220" y="1860"/>
                  </a:lnTo>
                  <a:lnTo>
                    <a:pt x="1049368" y="470"/>
                  </a:lnTo>
                  <a:lnTo>
                    <a:pt x="971549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266190" y="740409"/>
              <a:ext cx="1943100" cy="323850"/>
            </a:xfrm>
            <a:custGeom>
              <a:avLst/>
              <a:gdLst/>
              <a:ahLst/>
              <a:cxnLst/>
              <a:rect l="l" t="t" r="r" b="b"/>
              <a:pathLst>
                <a:path w="1943100" h="323850">
                  <a:moveTo>
                    <a:pt x="971549" y="0"/>
                  </a:moveTo>
                  <a:lnTo>
                    <a:pt x="1049368" y="470"/>
                  </a:lnTo>
                  <a:lnTo>
                    <a:pt x="1125220" y="1860"/>
                  </a:lnTo>
                  <a:lnTo>
                    <a:pt x="1198917" y="4139"/>
                  </a:lnTo>
                  <a:lnTo>
                    <a:pt x="1270271" y="7277"/>
                  </a:lnTo>
                  <a:lnTo>
                    <a:pt x="1339095" y="11245"/>
                  </a:lnTo>
                  <a:lnTo>
                    <a:pt x="1405201" y="16010"/>
                  </a:lnTo>
                  <a:lnTo>
                    <a:pt x="1468402" y="21542"/>
                  </a:lnTo>
                  <a:lnTo>
                    <a:pt x="1528510" y="27813"/>
                  </a:lnTo>
                  <a:lnTo>
                    <a:pt x="1585337" y="34789"/>
                  </a:lnTo>
                  <a:lnTo>
                    <a:pt x="1638697" y="42443"/>
                  </a:lnTo>
                  <a:lnTo>
                    <a:pt x="1688400" y="50742"/>
                  </a:lnTo>
                  <a:lnTo>
                    <a:pt x="1734260" y="59656"/>
                  </a:lnTo>
                  <a:lnTo>
                    <a:pt x="1776090" y="69156"/>
                  </a:lnTo>
                  <a:lnTo>
                    <a:pt x="1813701" y="79210"/>
                  </a:lnTo>
                  <a:lnTo>
                    <a:pt x="1875516" y="100860"/>
                  </a:lnTo>
                  <a:lnTo>
                    <a:pt x="1918207" y="124363"/>
                  </a:lnTo>
                  <a:lnTo>
                    <a:pt x="1943100" y="162560"/>
                  </a:lnTo>
                  <a:lnTo>
                    <a:pt x="1940271" y="175470"/>
                  </a:lnTo>
                  <a:lnTo>
                    <a:pt x="1899346" y="212127"/>
                  </a:lnTo>
                  <a:lnTo>
                    <a:pt x="1846905" y="234524"/>
                  </a:lnTo>
                  <a:lnTo>
                    <a:pt x="1776090" y="254995"/>
                  </a:lnTo>
                  <a:lnTo>
                    <a:pt x="1734260" y="264430"/>
                  </a:lnTo>
                  <a:lnTo>
                    <a:pt x="1688400" y="273290"/>
                  </a:lnTo>
                  <a:lnTo>
                    <a:pt x="1638697" y="281544"/>
                  </a:lnTo>
                  <a:lnTo>
                    <a:pt x="1585337" y="289160"/>
                  </a:lnTo>
                  <a:lnTo>
                    <a:pt x="1528510" y="296107"/>
                  </a:lnTo>
                  <a:lnTo>
                    <a:pt x="1468402" y="302354"/>
                  </a:lnTo>
                  <a:lnTo>
                    <a:pt x="1405201" y="307869"/>
                  </a:lnTo>
                  <a:lnTo>
                    <a:pt x="1339095" y="312622"/>
                  </a:lnTo>
                  <a:lnTo>
                    <a:pt x="1270271" y="316580"/>
                  </a:lnTo>
                  <a:lnTo>
                    <a:pt x="1198917" y="319714"/>
                  </a:lnTo>
                  <a:lnTo>
                    <a:pt x="1125220" y="321991"/>
                  </a:lnTo>
                  <a:lnTo>
                    <a:pt x="1049368" y="323380"/>
                  </a:lnTo>
                  <a:lnTo>
                    <a:pt x="971549" y="323850"/>
                  </a:lnTo>
                  <a:lnTo>
                    <a:pt x="893895" y="323380"/>
                  </a:lnTo>
                  <a:lnTo>
                    <a:pt x="818176" y="321991"/>
                  </a:lnTo>
                  <a:lnTo>
                    <a:pt x="744582" y="319714"/>
                  </a:lnTo>
                  <a:lnTo>
                    <a:pt x="673304" y="316580"/>
                  </a:lnTo>
                  <a:lnTo>
                    <a:pt x="604531" y="312622"/>
                  </a:lnTo>
                  <a:lnTo>
                    <a:pt x="538454" y="307869"/>
                  </a:lnTo>
                  <a:lnTo>
                    <a:pt x="475262" y="302354"/>
                  </a:lnTo>
                  <a:lnTo>
                    <a:pt x="415146" y="296107"/>
                  </a:lnTo>
                  <a:lnTo>
                    <a:pt x="358295" y="289160"/>
                  </a:lnTo>
                  <a:lnTo>
                    <a:pt x="304900" y="281544"/>
                  </a:lnTo>
                  <a:lnTo>
                    <a:pt x="255151" y="273290"/>
                  </a:lnTo>
                  <a:lnTo>
                    <a:pt x="209238" y="264430"/>
                  </a:lnTo>
                  <a:lnTo>
                    <a:pt x="167352" y="254995"/>
                  </a:lnTo>
                  <a:lnTo>
                    <a:pt x="129681" y="245015"/>
                  </a:lnTo>
                  <a:lnTo>
                    <a:pt x="67747" y="223551"/>
                  </a:lnTo>
                  <a:lnTo>
                    <a:pt x="24959" y="200286"/>
                  </a:lnTo>
                  <a:lnTo>
                    <a:pt x="0" y="162560"/>
                  </a:lnTo>
                  <a:lnTo>
                    <a:pt x="2836" y="149476"/>
                  </a:lnTo>
                  <a:lnTo>
                    <a:pt x="43865" y="112395"/>
                  </a:lnTo>
                  <a:lnTo>
                    <a:pt x="96416" y="89788"/>
                  </a:lnTo>
                  <a:lnTo>
                    <a:pt x="167352" y="69156"/>
                  </a:lnTo>
                  <a:lnTo>
                    <a:pt x="209238" y="59656"/>
                  </a:lnTo>
                  <a:lnTo>
                    <a:pt x="255151" y="50742"/>
                  </a:lnTo>
                  <a:lnTo>
                    <a:pt x="304900" y="42443"/>
                  </a:lnTo>
                  <a:lnTo>
                    <a:pt x="358295" y="34789"/>
                  </a:lnTo>
                  <a:lnTo>
                    <a:pt x="415146" y="27813"/>
                  </a:lnTo>
                  <a:lnTo>
                    <a:pt x="475262" y="21542"/>
                  </a:lnTo>
                  <a:lnTo>
                    <a:pt x="538454" y="16010"/>
                  </a:lnTo>
                  <a:lnTo>
                    <a:pt x="604531" y="11245"/>
                  </a:lnTo>
                  <a:lnTo>
                    <a:pt x="673304" y="7277"/>
                  </a:lnTo>
                  <a:lnTo>
                    <a:pt x="744582" y="4139"/>
                  </a:lnTo>
                  <a:lnTo>
                    <a:pt x="818176" y="1860"/>
                  </a:lnTo>
                  <a:lnTo>
                    <a:pt x="893895" y="470"/>
                  </a:lnTo>
                  <a:lnTo>
                    <a:pt x="971549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261516" y="735748"/>
              <a:ext cx="1953895" cy="333375"/>
            </a:xfrm>
            <a:custGeom>
              <a:avLst/>
              <a:gdLst/>
              <a:ahLst/>
              <a:cxnLst/>
              <a:rect l="l" t="t" r="r" b="b"/>
              <a:pathLst>
                <a:path w="1953895" h="33337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1953895" h="333375">
                  <a:moveTo>
                    <a:pt x="1953704" y="328510"/>
                  </a:moveTo>
                  <a:lnTo>
                    <a:pt x="1952345" y="325208"/>
                  </a:lnTo>
                  <a:lnTo>
                    <a:pt x="1949043" y="323850"/>
                  </a:lnTo>
                  <a:lnTo>
                    <a:pt x="1945728" y="325208"/>
                  </a:lnTo>
                  <a:lnTo>
                    <a:pt x="1944370" y="328510"/>
                  </a:lnTo>
                  <a:lnTo>
                    <a:pt x="1945728" y="331825"/>
                  </a:lnTo>
                  <a:lnTo>
                    <a:pt x="1949043" y="333184"/>
                  </a:lnTo>
                  <a:lnTo>
                    <a:pt x="1952345" y="331825"/>
                  </a:lnTo>
                  <a:lnTo>
                    <a:pt x="1953704" y="3285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266190" y="2865120"/>
              <a:ext cx="1945639" cy="152400"/>
            </a:xfrm>
            <a:custGeom>
              <a:avLst/>
              <a:gdLst/>
              <a:ahLst/>
              <a:cxnLst/>
              <a:rect l="l" t="t" r="r" b="b"/>
              <a:pathLst>
                <a:path w="1945639" h="152400">
                  <a:moveTo>
                    <a:pt x="1109979" y="0"/>
                  </a:moveTo>
                  <a:lnTo>
                    <a:pt x="773429" y="0"/>
                  </a:lnTo>
                  <a:lnTo>
                    <a:pt x="725078" y="1654"/>
                  </a:lnTo>
                  <a:lnTo>
                    <a:pt x="628543" y="6046"/>
                  </a:lnTo>
                  <a:lnTo>
                    <a:pt x="580329" y="8981"/>
                  </a:lnTo>
                  <a:lnTo>
                    <a:pt x="532129" y="12541"/>
                  </a:lnTo>
                  <a:lnTo>
                    <a:pt x="483930" y="16824"/>
                  </a:lnTo>
                  <a:lnTo>
                    <a:pt x="435716" y="21931"/>
                  </a:lnTo>
                  <a:lnTo>
                    <a:pt x="387471" y="27960"/>
                  </a:lnTo>
                  <a:lnTo>
                    <a:pt x="339181" y="35010"/>
                  </a:lnTo>
                  <a:lnTo>
                    <a:pt x="290829" y="43179"/>
                  </a:lnTo>
                  <a:lnTo>
                    <a:pt x="243780" y="49569"/>
                  </a:lnTo>
                  <a:lnTo>
                    <a:pt x="197326" y="59054"/>
                  </a:lnTo>
                  <a:lnTo>
                    <a:pt x="150633" y="71397"/>
                  </a:lnTo>
                  <a:lnTo>
                    <a:pt x="102869" y="86359"/>
                  </a:lnTo>
                  <a:lnTo>
                    <a:pt x="45243" y="110966"/>
                  </a:lnTo>
                  <a:lnTo>
                    <a:pt x="0" y="149859"/>
                  </a:lnTo>
                  <a:lnTo>
                    <a:pt x="1945639" y="152400"/>
                  </a:lnTo>
                  <a:lnTo>
                    <a:pt x="1938734" y="136703"/>
                  </a:lnTo>
                  <a:lnTo>
                    <a:pt x="1928495" y="125888"/>
                  </a:lnTo>
                  <a:lnTo>
                    <a:pt x="1913493" y="117217"/>
                  </a:lnTo>
                  <a:lnTo>
                    <a:pt x="1892299" y="107950"/>
                  </a:lnTo>
                  <a:lnTo>
                    <a:pt x="1859319" y="92948"/>
                  </a:lnTo>
                  <a:lnTo>
                    <a:pt x="1824672" y="81279"/>
                  </a:lnTo>
                  <a:lnTo>
                    <a:pt x="1787644" y="71516"/>
                  </a:lnTo>
                  <a:lnTo>
                    <a:pt x="1747520" y="62229"/>
                  </a:lnTo>
                  <a:lnTo>
                    <a:pt x="1699107" y="54122"/>
                  </a:lnTo>
                  <a:lnTo>
                    <a:pt x="1602587" y="37175"/>
                  </a:lnTo>
                  <a:lnTo>
                    <a:pt x="1553260" y="29799"/>
                  </a:lnTo>
                  <a:lnTo>
                    <a:pt x="1453356" y="18769"/>
                  </a:lnTo>
                  <a:lnTo>
                    <a:pt x="1404302" y="14108"/>
                  </a:lnTo>
                  <a:lnTo>
                    <a:pt x="1355248" y="10132"/>
                  </a:lnTo>
                  <a:lnTo>
                    <a:pt x="1306195" y="6826"/>
                  </a:lnTo>
                  <a:lnTo>
                    <a:pt x="1257141" y="4174"/>
                  </a:lnTo>
                  <a:lnTo>
                    <a:pt x="1208087" y="2162"/>
                  </a:lnTo>
                  <a:lnTo>
                    <a:pt x="1159033" y="776"/>
                  </a:lnTo>
                  <a:lnTo>
                    <a:pt x="1109979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266190" y="2865120"/>
              <a:ext cx="758190" cy="149860"/>
            </a:xfrm>
            <a:custGeom>
              <a:avLst/>
              <a:gdLst/>
              <a:ahLst/>
              <a:cxnLst/>
              <a:rect l="l" t="t" r="r" b="b"/>
              <a:pathLst>
                <a:path w="758189" h="149860">
                  <a:moveTo>
                    <a:pt x="0" y="149859"/>
                  </a:moveTo>
                  <a:lnTo>
                    <a:pt x="2540" y="147319"/>
                  </a:lnTo>
                  <a:lnTo>
                    <a:pt x="3809" y="144779"/>
                  </a:lnTo>
                  <a:lnTo>
                    <a:pt x="6350" y="142239"/>
                  </a:lnTo>
                </a:path>
                <a:path w="758189" h="149860">
                  <a:moveTo>
                    <a:pt x="12700" y="135889"/>
                  </a:moveTo>
                  <a:lnTo>
                    <a:pt x="15240" y="133350"/>
                  </a:lnTo>
                  <a:lnTo>
                    <a:pt x="17779" y="130809"/>
                  </a:lnTo>
                  <a:lnTo>
                    <a:pt x="20319" y="129539"/>
                  </a:lnTo>
                </a:path>
                <a:path w="758189" h="149860">
                  <a:moveTo>
                    <a:pt x="27940" y="123189"/>
                  </a:moveTo>
                  <a:lnTo>
                    <a:pt x="30479" y="120650"/>
                  </a:lnTo>
                  <a:lnTo>
                    <a:pt x="33019" y="119379"/>
                  </a:lnTo>
                  <a:lnTo>
                    <a:pt x="35559" y="116839"/>
                  </a:lnTo>
                </a:path>
                <a:path w="758189" h="149860">
                  <a:moveTo>
                    <a:pt x="43179" y="111759"/>
                  </a:moveTo>
                  <a:lnTo>
                    <a:pt x="46990" y="110489"/>
                  </a:lnTo>
                  <a:lnTo>
                    <a:pt x="49529" y="107950"/>
                  </a:lnTo>
                  <a:lnTo>
                    <a:pt x="52069" y="106679"/>
                  </a:lnTo>
                </a:path>
                <a:path w="758189" h="149860">
                  <a:moveTo>
                    <a:pt x="60959" y="102869"/>
                  </a:moveTo>
                  <a:lnTo>
                    <a:pt x="63500" y="100329"/>
                  </a:lnTo>
                  <a:lnTo>
                    <a:pt x="66040" y="99059"/>
                  </a:lnTo>
                  <a:lnTo>
                    <a:pt x="68579" y="97789"/>
                  </a:lnTo>
                </a:path>
                <a:path w="758189" h="149860">
                  <a:moveTo>
                    <a:pt x="77469" y="93979"/>
                  </a:moveTo>
                  <a:lnTo>
                    <a:pt x="81279" y="92709"/>
                  </a:lnTo>
                  <a:lnTo>
                    <a:pt x="83819" y="91439"/>
                  </a:lnTo>
                  <a:lnTo>
                    <a:pt x="87629" y="91439"/>
                  </a:lnTo>
                </a:path>
                <a:path w="758189" h="149860">
                  <a:moveTo>
                    <a:pt x="96519" y="87629"/>
                  </a:moveTo>
                  <a:lnTo>
                    <a:pt x="99059" y="86359"/>
                  </a:lnTo>
                  <a:lnTo>
                    <a:pt x="100329" y="86359"/>
                  </a:lnTo>
                  <a:lnTo>
                    <a:pt x="102869" y="86359"/>
                  </a:lnTo>
                  <a:lnTo>
                    <a:pt x="104140" y="85089"/>
                  </a:lnTo>
                  <a:lnTo>
                    <a:pt x="105409" y="85089"/>
                  </a:lnTo>
                </a:path>
                <a:path w="758189" h="149860">
                  <a:moveTo>
                    <a:pt x="115569" y="81279"/>
                  </a:moveTo>
                  <a:lnTo>
                    <a:pt x="118109" y="81279"/>
                  </a:lnTo>
                  <a:lnTo>
                    <a:pt x="120650" y="80009"/>
                  </a:lnTo>
                  <a:lnTo>
                    <a:pt x="124459" y="78739"/>
                  </a:lnTo>
                </a:path>
                <a:path w="758189" h="149860">
                  <a:moveTo>
                    <a:pt x="133350" y="76200"/>
                  </a:moveTo>
                  <a:lnTo>
                    <a:pt x="137159" y="74929"/>
                  </a:lnTo>
                  <a:lnTo>
                    <a:pt x="139700" y="73659"/>
                  </a:lnTo>
                  <a:lnTo>
                    <a:pt x="142240" y="73659"/>
                  </a:lnTo>
                </a:path>
                <a:path w="758189" h="149860">
                  <a:moveTo>
                    <a:pt x="152400" y="71119"/>
                  </a:moveTo>
                  <a:lnTo>
                    <a:pt x="154940" y="69850"/>
                  </a:lnTo>
                  <a:lnTo>
                    <a:pt x="158750" y="68579"/>
                  </a:lnTo>
                  <a:lnTo>
                    <a:pt x="161290" y="68579"/>
                  </a:lnTo>
                </a:path>
                <a:path w="758189" h="149860">
                  <a:moveTo>
                    <a:pt x="171450" y="66039"/>
                  </a:moveTo>
                  <a:lnTo>
                    <a:pt x="173990" y="64769"/>
                  </a:lnTo>
                  <a:lnTo>
                    <a:pt x="176529" y="63500"/>
                  </a:lnTo>
                  <a:lnTo>
                    <a:pt x="180340" y="63500"/>
                  </a:lnTo>
                </a:path>
                <a:path w="758189" h="149860">
                  <a:moveTo>
                    <a:pt x="189229" y="60959"/>
                  </a:moveTo>
                  <a:lnTo>
                    <a:pt x="193040" y="59689"/>
                  </a:lnTo>
                  <a:lnTo>
                    <a:pt x="195579" y="59689"/>
                  </a:lnTo>
                  <a:lnTo>
                    <a:pt x="199390" y="58419"/>
                  </a:lnTo>
                </a:path>
                <a:path w="758189" h="149860">
                  <a:moveTo>
                    <a:pt x="208279" y="57150"/>
                  </a:moveTo>
                  <a:lnTo>
                    <a:pt x="212090" y="55879"/>
                  </a:lnTo>
                  <a:lnTo>
                    <a:pt x="214629" y="54609"/>
                  </a:lnTo>
                  <a:lnTo>
                    <a:pt x="218440" y="54609"/>
                  </a:lnTo>
                </a:path>
                <a:path w="758189" h="149860">
                  <a:moveTo>
                    <a:pt x="227329" y="52069"/>
                  </a:moveTo>
                  <a:lnTo>
                    <a:pt x="231140" y="52069"/>
                  </a:lnTo>
                  <a:lnTo>
                    <a:pt x="233679" y="50800"/>
                  </a:lnTo>
                  <a:lnTo>
                    <a:pt x="237490" y="50800"/>
                  </a:lnTo>
                </a:path>
                <a:path w="758189" h="149860">
                  <a:moveTo>
                    <a:pt x="246379" y="49529"/>
                  </a:moveTo>
                  <a:lnTo>
                    <a:pt x="250190" y="48259"/>
                  </a:lnTo>
                  <a:lnTo>
                    <a:pt x="252729" y="48259"/>
                  </a:lnTo>
                  <a:lnTo>
                    <a:pt x="256540" y="48259"/>
                  </a:lnTo>
                </a:path>
                <a:path w="758189" h="149860">
                  <a:moveTo>
                    <a:pt x="265429" y="45719"/>
                  </a:moveTo>
                  <a:lnTo>
                    <a:pt x="269240" y="45719"/>
                  </a:lnTo>
                  <a:lnTo>
                    <a:pt x="271779" y="45719"/>
                  </a:lnTo>
                  <a:lnTo>
                    <a:pt x="275590" y="44450"/>
                  </a:lnTo>
                </a:path>
                <a:path w="758189" h="149860">
                  <a:moveTo>
                    <a:pt x="284479" y="43179"/>
                  </a:moveTo>
                  <a:lnTo>
                    <a:pt x="284479" y="43179"/>
                  </a:lnTo>
                  <a:lnTo>
                    <a:pt x="293369" y="43179"/>
                  </a:lnTo>
                  <a:lnTo>
                    <a:pt x="294640" y="41909"/>
                  </a:lnTo>
                </a:path>
                <a:path w="758189" h="149860">
                  <a:moveTo>
                    <a:pt x="303529" y="40639"/>
                  </a:moveTo>
                  <a:lnTo>
                    <a:pt x="307340" y="40639"/>
                  </a:lnTo>
                  <a:lnTo>
                    <a:pt x="311150" y="39369"/>
                  </a:lnTo>
                  <a:lnTo>
                    <a:pt x="313690" y="39369"/>
                  </a:lnTo>
                </a:path>
                <a:path w="758189" h="149860">
                  <a:moveTo>
                    <a:pt x="322579" y="36829"/>
                  </a:moveTo>
                  <a:lnTo>
                    <a:pt x="326390" y="36829"/>
                  </a:lnTo>
                  <a:lnTo>
                    <a:pt x="330200" y="36829"/>
                  </a:lnTo>
                  <a:lnTo>
                    <a:pt x="332740" y="35559"/>
                  </a:lnTo>
                </a:path>
                <a:path w="758189" h="149860">
                  <a:moveTo>
                    <a:pt x="342900" y="34289"/>
                  </a:moveTo>
                  <a:lnTo>
                    <a:pt x="345440" y="34289"/>
                  </a:lnTo>
                  <a:lnTo>
                    <a:pt x="349250" y="33019"/>
                  </a:lnTo>
                  <a:lnTo>
                    <a:pt x="351790" y="33019"/>
                  </a:lnTo>
                </a:path>
                <a:path w="758189" h="149860">
                  <a:moveTo>
                    <a:pt x="361949" y="31750"/>
                  </a:moveTo>
                  <a:lnTo>
                    <a:pt x="364490" y="30479"/>
                  </a:lnTo>
                  <a:lnTo>
                    <a:pt x="368299" y="30479"/>
                  </a:lnTo>
                  <a:lnTo>
                    <a:pt x="370840" y="30479"/>
                  </a:lnTo>
                </a:path>
                <a:path w="758189" h="149860">
                  <a:moveTo>
                    <a:pt x="380999" y="27939"/>
                  </a:moveTo>
                  <a:lnTo>
                    <a:pt x="383540" y="27939"/>
                  </a:lnTo>
                  <a:lnTo>
                    <a:pt x="387349" y="27939"/>
                  </a:lnTo>
                  <a:lnTo>
                    <a:pt x="391159" y="27939"/>
                  </a:lnTo>
                </a:path>
                <a:path w="758189" h="149860">
                  <a:moveTo>
                    <a:pt x="400049" y="26669"/>
                  </a:moveTo>
                  <a:lnTo>
                    <a:pt x="403859" y="25400"/>
                  </a:lnTo>
                  <a:lnTo>
                    <a:pt x="406399" y="25400"/>
                  </a:lnTo>
                  <a:lnTo>
                    <a:pt x="410209" y="25400"/>
                  </a:lnTo>
                </a:path>
                <a:path w="758189" h="149860">
                  <a:moveTo>
                    <a:pt x="419099" y="24129"/>
                  </a:moveTo>
                  <a:lnTo>
                    <a:pt x="422909" y="24129"/>
                  </a:lnTo>
                  <a:lnTo>
                    <a:pt x="425449" y="22859"/>
                  </a:lnTo>
                  <a:lnTo>
                    <a:pt x="429259" y="22859"/>
                  </a:lnTo>
                </a:path>
                <a:path w="758189" h="149860">
                  <a:moveTo>
                    <a:pt x="438149" y="21589"/>
                  </a:moveTo>
                  <a:lnTo>
                    <a:pt x="441959" y="21589"/>
                  </a:lnTo>
                  <a:lnTo>
                    <a:pt x="445770" y="20319"/>
                  </a:lnTo>
                  <a:lnTo>
                    <a:pt x="448309" y="20319"/>
                  </a:lnTo>
                </a:path>
                <a:path w="758189" h="149860">
                  <a:moveTo>
                    <a:pt x="458470" y="19050"/>
                  </a:moveTo>
                  <a:lnTo>
                    <a:pt x="461009" y="19050"/>
                  </a:lnTo>
                  <a:lnTo>
                    <a:pt x="464820" y="19050"/>
                  </a:lnTo>
                  <a:lnTo>
                    <a:pt x="467359" y="19050"/>
                  </a:lnTo>
                </a:path>
                <a:path w="758189" h="149860">
                  <a:moveTo>
                    <a:pt x="477520" y="17779"/>
                  </a:moveTo>
                  <a:lnTo>
                    <a:pt x="480059" y="16509"/>
                  </a:lnTo>
                  <a:lnTo>
                    <a:pt x="483870" y="16509"/>
                  </a:lnTo>
                  <a:lnTo>
                    <a:pt x="486409" y="16509"/>
                  </a:lnTo>
                </a:path>
                <a:path w="758189" h="149860">
                  <a:moveTo>
                    <a:pt x="496570" y="15239"/>
                  </a:moveTo>
                  <a:lnTo>
                    <a:pt x="500379" y="15239"/>
                  </a:lnTo>
                  <a:lnTo>
                    <a:pt x="502920" y="15239"/>
                  </a:lnTo>
                  <a:lnTo>
                    <a:pt x="506729" y="15239"/>
                  </a:lnTo>
                </a:path>
                <a:path w="758189" h="149860">
                  <a:moveTo>
                    <a:pt x="515620" y="13969"/>
                  </a:moveTo>
                  <a:lnTo>
                    <a:pt x="519429" y="13969"/>
                  </a:lnTo>
                  <a:lnTo>
                    <a:pt x="521970" y="13969"/>
                  </a:lnTo>
                  <a:lnTo>
                    <a:pt x="525779" y="12700"/>
                  </a:lnTo>
                </a:path>
                <a:path w="758189" h="149860">
                  <a:moveTo>
                    <a:pt x="534670" y="12700"/>
                  </a:moveTo>
                  <a:lnTo>
                    <a:pt x="538479" y="11429"/>
                  </a:lnTo>
                  <a:lnTo>
                    <a:pt x="542290" y="11429"/>
                  </a:lnTo>
                  <a:lnTo>
                    <a:pt x="544829" y="11429"/>
                  </a:lnTo>
                </a:path>
                <a:path w="758189" h="149860">
                  <a:moveTo>
                    <a:pt x="554990" y="11429"/>
                  </a:moveTo>
                  <a:lnTo>
                    <a:pt x="557529" y="10159"/>
                  </a:lnTo>
                  <a:lnTo>
                    <a:pt x="561340" y="10159"/>
                  </a:lnTo>
                  <a:lnTo>
                    <a:pt x="563879" y="10159"/>
                  </a:lnTo>
                </a:path>
                <a:path w="758189" h="149860">
                  <a:moveTo>
                    <a:pt x="574040" y="8889"/>
                  </a:moveTo>
                  <a:lnTo>
                    <a:pt x="577849" y="8889"/>
                  </a:lnTo>
                  <a:lnTo>
                    <a:pt x="580390" y="8889"/>
                  </a:lnTo>
                  <a:lnTo>
                    <a:pt x="582929" y="8889"/>
                  </a:lnTo>
                </a:path>
                <a:path w="758189" h="149860">
                  <a:moveTo>
                    <a:pt x="593090" y="7619"/>
                  </a:moveTo>
                  <a:lnTo>
                    <a:pt x="596899" y="7619"/>
                  </a:lnTo>
                  <a:lnTo>
                    <a:pt x="599440" y="7619"/>
                  </a:lnTo>
                  <a:lnTo>
                    <a:pt x="603249" y="7619"/>
                  </a:lnTo>
                </a:path>
                <a:path w="758189" h="149860">
                  <a:moveTo>
                    <a:pt x="612140" y="6350"/>
                  </a:moveTo>
                  <a:lnTo>
                    <a:pt x="615949" y="6350"/>
                  </a:lnTo>
                  <a:lnTo>
                    <a:pt x="619760" y="6350"/>
                  </a:lnTo>
                  <a:lnTo>
                    <a:pt x="622299" y="6350"/>
                  </a:lnTo>
                </a:path>
                <a:path w="758189" h="149860">
                  <a:moveTo>
                    <a:pt x="632460" y="6350"/>
                  </a:moveTo>
                  <a:lnTo>
                    <a:pt x="634999" y="5079"/>
                  </a:lnTo>
                  <a:lnTo>
                    <a:pt x="638810" y="5079"/>
                  </a:lnTo>
                  <a:lnTo>
                    <a:pt x="641349" y="5079"/>
                  </a:lnTo>
                </a:path>
                <a:path w="758189" h="149860">
                  <a:moveTo>
                    <a:pt x="651510" y="5079"/>
                  </a:moveTo>
                  <a:lnTo>
                    <a:pt x="655320" y="5079"/>
                  </a:lnTo>
                  <a:lnTo>
                    <a:pt x="657860" y="3809"/>
                  </a:lnTo>
                  <a:lnTo>
                    <a:pt x="661670" y="3809"/>
                  </a:lnTo>
                </a:path>
                <a:path w="758189" h="149860">
                  <a:moveTo>
                    <a:pt x="670560" y="3809"/>
                  </a:moveTo>
                  <a:lnTo>
                    <a:pt x="674370" y="3809"/>
                  </a:lnTo>
                  <a:lnTo>
                    <a:pt x="676910" y="3809"/>
                  </a:lnTo>
                  <a:lnTo>
                    <a:pt x="680720" y="3809"/>
                  </a:lnTo>
                </a:path>
                <a:path w="758189" h="149860">
                  <a:moveTo>
                    <a:pt x="689610" y="2539"/>
                  </a:moveTo>
                  <a:lnTo>
                    <a:pt x="693420" y="2539"/>
                  </a:lnTo>
                  <a:lnTo>
                    <a:pt x="695960" y="2539"/>
                  </a:lnTo>
                  <a:lnTo>
                    <a:pt x="699770" y="2539"/>
                  </a:lnTo>
                </a:path>
                <a:path w="758189" h="149860">
                  <a:moveTo>
                    <a:pt x="709929" y="2539"/>
                  </a:moveTo>
                  <a:lnTo>
                    <a:pt x="712470" y="2539"/>
                  </a:lnTo>
                  <a:lnTo>
                    <a:pt x="716279" y="2539"/>
                  </a:lnTo>
                  <a:lnTo>
                    <a:pt x="718820" y="2539"/>
                  </a:lnTo>
                </a:path>
                <a:path w="758189" h="149860">
                  <a:moveTo>
                    <a:pt x="728979" y="1269"/>
                  </a:moveTo>
                  <a:lnTo>
                    <a:pt x="732790" y="1269"/>
                  </a:lnTo>
                  <a:lnTo>
                    <a:pt x="735329" y="1269"/>
                  </a:lnTo>
                  <a:lnTo>
                    <a:pt x="739140" y="1269"/>
                  </a:lnTo>
                </a:path>
                <a:path w="758189" h="149860">
                  <a:moveTo>
                    <a:pt x="748029" y="1269"/>
                  </a:moveTo>
                  <a:lnTo>
                    <a:pt x="751840" y="1269"/>
                  </a:lnTo>
                  <a:lnTo>
                    <a:pt x="754379" y="1269"/>
                  </a:lnTo>
                  <a:lnTo>
                    <a:pt x="75819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034540" y="2865755"/>
              <a:ext cx="416559" cy="0"/>
            </a:xfrm>
            <a:custGeom>
              <a:avLst/>
              <a:gdLst/>
              <a:ahLst/>
              <a:cxnLst/>
              <a:rect l="l" t="t" r="r" b="b"/>
              <a:pathLst>
                <a:path w="416560">
                  <a:moveTo>
                    <a:pt x="0" y="0"/>
                  </a:moveTo>
                  <a:lnTo>
                    <a:pt x="416560" y="0"/>
                  </a:lnTo>
                </a:path>
              </a:pathLst>
            </a:custGeom>
            <a:ln w="10614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461259" y="2866389"/>
              <a:ext cx="750570" cy="151130"/>
            </a:xfrm>
            <a:custGeom>
              <a:avLst/>
              <a:gdLst/>
              <a:ahLst/>
              <a:cxnLst/>
              <a:rect l="l" t="t" r="r" b="b"/>
              <a:pathLst>
                <a:path w="750569" h="151130">
                  <a:moveTo>
                    <a:pt x="0" y="0"/>
                  </a:moveTo>
                  <a:lnTo>
                    <a:pt x="2539" y="0"/>
                  </a:lnTo>
                  <a:lnTo>
                    <a:pt x="6350" y="1270"/>
                  </a:lnTo>
                  <a:lnTo>
                    <a:pt x="8889" y="1270"/>
                  </a:lnTo>
                </a:path>
                <a:path w="750569" h="151130">
                  <a:moveTo>
                    <a:pt x="19050" y="1270"/>
                  </a:moveTo>
                  <a:lnTo>
                    <a:pt x="22859" y="1270"/>
                  </a:lnTo>
                  <a:lnTo>
                    <a:pt x="25400" y="1270"/>
                  </a:lnTo>
                  <a:lnTo>
                    <a:pt x="27939" y="1270"/>
                  </a:lnTo>
                </a:path>
                <a:path w="750569" h="151130">
                  <a:moveTo>
                    <a:pt x="38100" y="1270"/>
                  </a:moveTo>
                  <a:lnTo>
                    <a:pt x="41909" y="1270"/>
                  </a:lnTo>
                  <a:lnTo>
                    <a:pt x="44450" y="2539"/>
                  </a:lnTo>
                  <a:lnTo>
                    <a:pt x="48259" y="2539"/>
                  </a:lnTo>
                </a:path>
                <a:path w="750569" h="151130">
                  <a:moveTo>
                    <a:pt x="57150" y="2539"/>
                  </a:moveTo>
                  <a:lnTo>
                    <a:pt x="60959" y="2539"/>
                  </a:lnTo>
                  <a:lnTo>
                    <a:pt x="64769" y="2539"/>
                  </a:lnTo>
                  <a:lnTo>
                    <a:pt x="67309" y="2539"/>
                  </a:lnTo>
                </a:path>
                <a:path w="750569" h="151130">
                  <a:moveTo>
                    <a:pt x="77469" y="3810"/>
                  </a:moveTo>
                  <a:lnTo>
                    <a:pt x="80009" y="3810"/>
                  </a:lnTo>
                  <a:lnTo>
                    <a:pt x="83819" y="3810"/>
                  </a:lnTo>
                  <a:lnTo>
                    <a:pt x="86359" y="3810"/>
                  </a:lnTo>
                </a:path>
                <a:path w="750569" h="151130">
                  <a:moveTo>
                    <a:pt x="96519" y="5080"/>
                  </a:moveTo>
                  <a:lnTo>
                    <a:pt x="100329" y="5080"/>
                  </a:lnTo>
                  <a:lnTo>
                    <a:pt x="102869" y="5080"/>
                  </a:lnTo>
                  <a:lnTo>
                    <a:pt x="106679" y="5080"/>
                  </a:lnTo>
                </a:path>
                <a:path w="750569" h="151130">
                  <a:moveTo>
                    <a:pt x="115569" y="5080"/>
                  </a:moveTo>
                  <a:lnTo>
                    <a:pt x="119379" y="5080"/>
                  </a:lnTo>
                  <a:lnTo>
                    <a:pt x="121919" y="6350"/>
                  </a:lnTo>
                  <a:lnTo>
                    <a:pt x="125729" y="6350"/>
                  </a:lnTo>
                </a:path>
                <a:path w="750569" h="151130">
                  <a:moveTo>
                    <a:pt x="135889" y="6350"/>
                  </a:moveTo>
                  <a:lnTo>
                    <a:pt x="138429" y="7620"/>
                  </a:lnTo>
                  <a:lnTo>
                    <a:pt x="140969" y="7620"/>
                  </a:lnTo>
                  <a:lnTo>
                    <a:pt x="144779" y="7620"/>
                  </a:lnTo>
                </a:path>
                <a:path w="750569" h="151130">
                  <a:moveTo>
                    <a:pt x="154939" y="7620"/>
                  </a:moveTo>
                  <a:lnTo>
                    <a:pt x="157479" y="8889"/>
                  </a:lnTo>
                  <a:lnTo>
                    <a:pt x="161289" y="8889"/>
                  </a:lnTo>
                  <a:lnTo>
                    <a:pt x="163829" y="8889"/>
                  </a:lnTo>
                </a:path>
                <a:path w="750569" h="151130">
                  <a:moveTo>
                    <a:pt x="173989" y="10160"/>
                  </a:moveTo>
                  <a:lnTo>
                    <a:pt x="177800" y="10160"/>
                  </a:lnTo>
                  <a:lnTo>
                    <a:pt x="180339" y="10160"/>
                  </a:lnTo>
                  <a:lnTo>
                    <a:pt x="184150" y="10160"/>
                  </a:lnTo>
                </a:path>
                <a:path w="750569" h="151130">
                  <a:moveTo>
                    <a:pt x="193039" y="11430"/>
                  </a:moveTo>
                  <a:lnTo>
                    <a:pt x="196850" y="11430"/>
                  </a:lnTo>
                  <a:lnTo>
                    <a:pt x="199389" y="11430"/>
                  </a:lnTo>
                  <a:lnTo>
                    <a:pt x="203200" y="12700"/>
                  </a:lnTo>
                </a:path>
                <a:path w="750569" h="151130">
                  <a:moveTo>
                    <a:pt x="212089" y="12700"/>
                  </a:moveTo>
                  <a:lnTo>
                    <a:pt x="215900" y="12700"/>
                  </a:lnTo>
                  <a:lnTo>
                    <a:pt x="218439" y="13970"/>
                  </a:lnTo>
                  <a:lnTo>
                    <a:pt x="222250" y="13970"/>
                  </a:lnTo>
                </a:path>
                <a:path w="750569" h="151130">
                  <a:moveTo>
                    <a:pt x="232409" y="15239"/>
                  </a:moveTo>
                  <a:lnTo>
                    <a:pt x="234950" y="15239"/>
                  </a:lnTo>
                  <a:lnTo>
                    <a:pt x="238759" y="15239"/>
                  </a:lnTo>
                  <a:lnTo>
                    <a:pt x="241300" y="15239"/>
                  </a:lnTo>
                </a:path>
                <a:path w="750569" h="151130">
                  <a:moveTo>
                    <a:pt x="251459" y="16510"/>
                  </a:moveTo>
                  <a:lnTo>
                    <a:pt x="254000" y="16510"/>
                  </a:lnTo>
                  <a:lnTo>
                    <a:pt x="257809" y="17780"/>
                  </a:lnTo>
                  <a:lnTo>
                    <a:pt x="261619" y="17780"/>
                  </a:lnTo>
                </a:path>
                <a:path w="750569" h="151130">
                  <a:moveTo>
                    <a:pt x="270509" y="19050"/>
                  </a:moveTo>
                  <a:lnTo>
                    <a:pt x="273050" y="19050"/>
                  </a:lnTo>
                  <a:lnTo>
                    <a:pt x="276859" y="19050"/>
                  </a:lnTo>
                  <a:lnTo>
                    <a:pt x="280669" y="20320"/>
                  </a:lnTo>
                </a:path>
                <a:path w="750569" h="151130">
                  <a:moveTo>
                    <a:pt x="289559" y="20320"/>
                  </a:moveTo>
                  <a:lnTo>
                    <a:pt x="293369" y="21589"/>
                  </a:lnTo>
                  <a:lnTo>
                    <a:pt x="295909" y="21589"/>
                  </a:lnTo>
                  <a:lnTo>
                    <a:pt x="299719" y="21589"/>
                  </a:lnTo>
                </a:path>
                <a:path w="750569" h="151130">
                  <a:moveTo>
                    <a:pt x="309879" y="22860"/>
                  </a:moveTo>
                  <a:lnTo>
                    <a:pt x="312419" y="22860"/>
                  </a:lnTo>
                  <a:lnTo>
                    <a:pt x="316229" y="22860"/>
                  </a:lnTo>
                  <a:lnTo>
                    <a:pt x="318769" y="24130"/>
                  </a:lnTo>
                </a:path>
                <a:path w="750569" h="151130">
                  <a:moveTo>
                    <a:pt x="328929" y="25400"/>
                  </a:moveTo>
                  <a:lnTo>
                    <a:pt x="331469" y="25400"/>
                  </a:lnTo>
                  <a:lnTo>
                    <a:pt x="335279" y="25400"/>
                  </a:lnTo>
                  <a:lnTo>
                    <a:pt x="337819" y="25400"/>
                  </a:lnTo>
                </a:path>
                <a:path w="750569" h="151130">
                  <a:moveTo>
                    <a:pt x="347979" y="26670"/>
                  </a:moveTo>
                  <a:lnTo>
                    <a:pt x="350519" y="26670"/>
                  </a:lnTo>
                  <a:lnTo>
                    <a:pt x="354329" y="27939"/>
                  </a:lnTo>
                  <a:lnTo>
                    <a:pt x="356869" y="27939"/>
                  </a:lnTo>
                </a:path>
                <a:path w="750569" h="151130">
                  <a:moveTo>
                    <a:pt x="367029" y="29210"/>
                  </a:moveTo>
                  <a:lnTo>
                    <a:pt x="369569" y="30480"/>
                  </a:lnTo>
                  <a:lnTo>
                    <a:pt x="373379" y="30480"/>
                  </a:lnTo>
                  <a:lnTo>
                    <a:pt x="377189" y="30480"/>
                  </a:lnTo>
                </a:path>
                <a:path w="750569" h="151130">
                  <a:moveTo>
                    <a:pt x="386079" y="31750"/>
                  </a:moveTo>
                  <a:lnTo>
                    <a:pt x="388619" y="33020"/>
                  </a:lnTo>
                  <a:lnTo>
                    <a:pt x="392429" y="33020"/>
                  </a:lnTo>
                  <a:lnTo>
                    <a:pt x="396239" y="34289"/>
                  </a:lnTo>
                </a:path>
                <a:path w="750569" h="151130">
                  <a:moveTo>
                    <a:pt x="405129" y="35560"/>
                  </a:moveTo>
                  <a:lnTo>
                    <a:pt x="408939" y="35560"/>
                  </a:lnTo>
                  <a:lnTo>
                    <a:pt x="411479" y="36830"/>
                  </a:lnTo>
                  <a:lnTo>
                    <a:pt x="415289" y="36830"/>
                  </a:lnTo>
                </a:path>
                <a:path w="750569" h="151130">
                  <a:moveTo>
                    <a:pt x="424179" y="38100"/>
                  </a:moveTo>
                  <a:lnTo>
                    <a:pt x="427989" y="39370"/>
                  </a:lnTo>
                  <a:lnTo>
                    <a:pt x="430529" y="39370"/>
                  </a:lnTo>
                  <a:lnTo>
                    <a:pt x="434339" y="40639"/>
                  </a:lnTo>
                </a:path>
                <a:path w="750569" h="151130">
                  <a:moveTo>
                    <a:pt x="443229" y="41910"/>
                  </a:moveTo>
                  <a:lnTo>
                    <a:pt x="447039" y="41910"/>
                  </a:lnTo>
                  <a:lnTo>
                    <a:pt x="449579" y="43180"/>
                  </a:lnTo>
                  <a:lnTo>
                    <a:pt x="453389" y="43180"/>
                  </a:lnTo>
                </a:path>
                <a:path w="750569" h="151130">
                  <a:moveTo>
                    <a:pt x="462279" y="45720"/>
                  </a:moveTo>
                  <a:lnTo>
                    <a:pt x="466089" y="45720"/>
                  </a:lnTo>
                  <a:lnTo>
                    <a:pt x="468629" y="46989"/>
                  </a:lnTo>
                  <a:lnTo>
                    <a:pt x="472439" y="46989"/>
                  </a:lnTo>
                </a:path>
                <a:path w="750569" h="151130">
                  <a:moveTo>
                    <a:pt x="481329" y="48260"/>
                  </a:moveTo>
                  <a:lnTo>
                    <a:pt x="485139" y="49530"/>
                  </a:lnTo>
                  <a:lnTo>
                    <a:pt x="487679" y="49530"/>
                  </a:lnTo>
                  <a:lnTo>
                    <a:pt x="491489" y="50800"/>
                  </a:lnTo>
                </a:path>
                <a:path w="750569" h="151130">
                  <a:moveTo>
                    <a:pt x="500379" y="52070"/>
                  </a:moveTo>
                  <a:lnTo>
                    <a:pt x="504189" y="52070"/>
                  </a:lnTo>
                  <a:lnTo>
                    <a:pt x="506729" y="53339"/>
                  </a:lnTo>
                  <a:lnTo>
                    <a:pt x="510539" y="53339"/>
                  </a:lnTo>
                </a:path>
                <a:path w="750569" h="151130">
                  <a:moveTo>
                    <a:pt x="519429" y="55880"/>
                  </a:moveTo>
                  <a:lnTo>
                    <a:pt x="523239" y="55880"/>
                  </a:lnTo>
                  <a:lnTo>
                    <a:pt x="525779" y="55880"/>
                  </a:lnTo>
                  <a:lnTo>
                    <a:pt x="529589" y="57150"/>
                  </a:lnTo>
                </a:path>
                <a:path w="750569" h="151130">
                  <a:moveTo>
                    <a:pt x="538479" y="58420"/>
                  </a:moveTo>
                  <a:lnTo>
                    <a:pt x="542289" y="58420"/>
                  </a:lnTo>
                  <a:lnTo>
                    <a:pt x="544829" y="59689"/>
                  </a:lnTo>
                  <a:lnTo>
                    <a:pt x="548639" y="59689"/>
                  </a:lnTo>
                </a:path>
                <a:path w="750569" h="151130">
                  <a:moveTo>
                    <a:pt x="558800" y="62230"/>
                  </a:moveTo>
                  <a:lnTo>
                    <a:pt x="561339" y="63500"/>
                  </a:lnTo>
                  <a:lnTo>
                    <a:pt x="565150" y="63500"/>
                  </a:lnTo>
                  <a:lnTo>
                    <a:pt x="567689" y="64770"/>
                  </a:lnTo>
                </a:path>
                <a:path w="750569" h="151130">
                  <a:moveTo>
                    <a:pt x="576579" y="66039"/>
                  </a:moveTo>
                  <a:lnTo>
                    <a:pt x="580389" y="67310"/>
                  </a:lnTo>
                  <a:lnTo>
                    <a:pt x="584200" y="68580"/>
                  </a:lnTo>
                  <a:lnTo>
                    <a:pt x="586739" y="68580"/>
                  </a:lnTo>
                </a:path>
                <a:path w="750569" h="151130">
                  <a:moveTo>
                    <a:pt x="595629" y="71120"/>
                  </a:moveTo>
                  <a:lnTo>
                    <a:pt x="599439" y="71120"/>
                  </a:lnTo>
                  <a:lnTo>
                    <a:pt x="601979" y="72389"/>
                  </a:lnTo>
                  <a:lnTo>
                    <a:pt x="605789" y="73660"/>
                  </a:lnTo>
                </a:path>
                <a:path w="750569" h="151130">
                  <a:moveTo>
                    <a:pt x="614679" y="74930"/>
                  </a:moveTo>
                  <a:lnTo>
                    <a:pt x="617219" y="76200"/>
                  </a:lnTo>
                  <a:lnTo>
                    <a:pt x="621029" y="77470"/>
                  </a:lnTo>
                  <a:lnTo>
                    <a:pt x="624839" y="78739"/>
                  </a:lnTo>
                </a:path>
                <a:path w="750569" h="151130">
                  <a:moveTo>
                    <a:pt x="633729" y="81280"/>
                  </a:moveTo>
                  <a:lnTo>
                    <a:pt x="636269" y="82550"/>
                  </a:lnTo>
                  <a:lnTo>
                    <a:pt x="640079" y="82550"/>
                  </a:lnTo>
                  <a:lnTo>
                    <a:pt x="642619" y="83820"/>
                  </a:lnTo>
                </a:path>
                <a:path w="750569" h="151130">
                  <a:moveTo>
                    <a:pt x="651509" y="87630"/>
                  </a:moveTo>
                  <a:lnTo>
                    <a:pt x="655319" y="87630"/>
                  </a:lnTo>
                  <a:lnTo>
                    <a:pt x="657859" y="88900"/>
                  </a:lnTo>
                  <a:lnTo>
                    <a:pt x="660400" y="90170"/>
                  </a:lnTo>
                </a:path>
                <a:path w="750569" h="151130">
                  <a:moveTo>
                    <a:pt x="670559" y="93980"/>
                  </a:moveTo>
                  <a:lnTo>
                    <a:pt x="673100" y="95250"/>
                  </a:lnTo>
                  <a:lnTo>
                    <a:pt x="675639" y="96520"/>
                  </a:lnTo>
                  <a:lnTo>
                    <a:pt x="679450" y="97789"/>
                  </a:lnTo>
                </a:path>
                <a:path w="750569" h="151130">
                  <a:moveTo>
                    <a:pt x="688339" y="101600"/>
                  </a:moveTo>
                  <a:lnTo>
                    <a:pt x="690879" y="102870"/>
                  </a:lnTo>
                  <a:lnTo>
                    <a:pt x="693419" y="104139"/>
                  </a:lnTo>
                  <a:lnTo>
                    <a:pt x="697229" y="105410"/>
                  </a:lnTo>
                </a:path>
                <a:path w="750569" h="151130">
                  <a:moveTo>
                    <a:pt x="706119" y="109220"/>
                  </a:moveTo>
                  <a:lnTo>
                    <a:pt x="708659" y="111760"/>
                  </a:lnTo>
                  <a:lnTo>
                    <a:pt x="711200" y="113030"/>
                  </a:lnTo>
                  <a:lnTo>
                    <a:pt x="713739" y="114300"/>
                  </a:lnTo>
                </a:path>
                <a:path w="750569" h="151130">
                  <a:moveTo>
                    <a:pt x="722629" y="118110"/>
                  </a:moveTo>
                  <a:lnTo>
                    <a:pt x="726439" y="119380"/>
                  </a:lnTo>
                  <a:lnTo>
                    <a:pt x="728979" y="121920"/>
                  </a:lnTo>
                  <a:lnTo>
                    <a:pt x="731519" y="123189"/>
                  </a:lnTo>
                </a:path>
                <a:path w="750569" h="151130">
                  <a:moveTo>
                    <a:pt x="739139" y="129539"/>
                  </a:moveTo>
                  <a:lnTo>
                    <a:pt x="740409" y="132080"/>
                  </a:lnTo>
                  <a:lnTo>
                    <a:pt x="742950" y="134620"/>
                  </a:lnTo>
                  <a:lnTo>
                    <a:pt x="744219" y="137160"/>
                  </a:lnTo>
                </a:path>
                <a:path w="750569" h="151130">
                  <a:moveTo>
                    <a:pt x="748029" y="146050"/>
                  </a:moveTo>
                  <a:lnTo>
                    <a:pt x="749300" y="147320"/>
                  </a:lnTo>
                  <a:lnTo>
                    <a:pt x="749300" y="149860"/>
                  </a:lnTo>
                  <a:lnTo>
                    <a:pt x="750569" y="15113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266190" y="3007359"/>
              <a:ext cx="1945639" cy="176530"/>
            </a:xfrm>
            <a:custGeom>
              <a:avLst/>
              <a:gdLst/>
              <a:ahLst/>
              <a:cxnLst/>
              <a:rect l="l" t="t" r="r" b="b"/>
              <a:pathLst>
                <a:path w="1945639" h="176530">
                  <a:moveTo>
                    <a:pt x="1945639" y="0"/>
                  </a:moveTo>
                  <a:lnTo>
                    <a:pt x="0" y="0"/>
                  </a:lnTo>
                  <a:lnTo>
                    <a:pt x="11251" y="32841"/>
                  </a:lnTo>
                  <a:lnTo>
                    <a:pt x="69472" y="78045"/>
                  </a:lnTo>
                  <a:lnTo>
                    <a:pt x="150633" y="105667"/>
                  </a:lnTo>
                  <a:lnTo>
                    <a:pt x="197326" y="117951"/>
                  </a:lnTo>
                  <a:lnTo>
                    <a:pt x="243780" y="127138"/>
                  </a:lnTo>
                  <a:lnTo>
                    <a:pt x="290829" y="133350"/>
                  </a:lnTo>
                  <a:lnTo>
                    <a:pt x="339181" y="141519"/>
                  </a:lnTo>
                  <a:lnTo>
                    <a:pt x="387471" y="148569"/>
                  </a:lnTo>
                  <a:lnTo>
                    <a:pt x="435716" y="154598"/>
                  </a:lnTo>
                  <a:lnTo>
                    <a:pt x="483930" y="159705"/>
                  </a:lnTo>
                  <a:lnTo>
                    <a:pt x="532129" y="163988"/>
                  </a:lnTo>
                  <a:lnTo>
                    <a:pt x="580329" y="167548"/>
                  </a:lnTo>
                  <a:lnTo>
                    <a:pt x="628543" y="170483"/>
                  </a:lnTo>
                  <a:lnTo>
                    <a:pt x="676788" y="172892"/>
                  </a:lnTo>
                  <a:lnTo>
                    <a:pt x="773429" y="176529"/>
                  </a:lnTo>
                  <a:lnTo>
                    <a:pt x="1109980" y="176529"/>
                  </a:lnTo>
                  <a:lnTo>
                    <a:pt x="1159033" y="175753"/>
                  </a:lnTo>
                  <a:lnTo>
                    <a:pt x="1208087" y="174367"/>
                  </a:lnTo>
                  <a:lnTo>
                    <a:pt x="1257141" y="172355"/>
                  </a:lnTo>
                  <a:lnTo>
                    <a:pt x="1306195" y="169703"/>
                  </a:lnTo>
                  <a:lnTo>
                    <a:pt x="1355248" y="166397"/>
                  </a:lnTo>
                  <a:lnTo>
                    <a:pt x="1404302" y="162421"/>
                  </a:lnTo>
                  <a:lnTo>
                    <a:pt x="1453356" y="157760"/>
                  </a:lnTo>
                  <a:lnTo>
                    <a:pt x="1553260" y="146730"/>
                  </a:lnTo>
                  <a:lnTo>
                    <a:pt x="1602587" y="139354"/>
                  </a:lnTo>
                  <a:lnTo>
                    <a:pt x="1747520" y="114300"/>
                  </a:lnTo>
                  <a:lnTo>
                    <a:pt x="1787644" y="105032"/>
                  </a:lnTo>
                  <a:lnTo>
                    <a:pt x="1824672" y="95408"/>
                  </a:lnTo>
                  <a:lnTo>
                    <a:pt x="1892300" y="69850"/>
                  </a:lnTo>
                  <a:lnTo>
                    <a:pt x="1929923" y="36829"/>
                  </a:lnTo>
                  <a:lnTo>
                    <a:pt x="1940341" y="18414"/>
                  </a:lnTo>
                  <a:lnTo>
                    <a:pt x="1945639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266190" y="3007359"/>
              <a:ext cx="1945639" cy="176530"/>
            </a:xfrm>
            <a:custGeom>
              <a:avLst/>
              <a:gdLst/>
              <a:ahLst/>
              <a:cxnLst/>
              <a:rect l="l" t="t" r="r" b="b"/>
              <a:pathLst>
                <a:path w="1945639" h="176530">
                  <a:moveTo>
                    <a:pt x="0" y="0"/>
                  </a:moveTo>
                  <a:lnTo>
                    <a:pt x="36671" y="58896"/>
                  </a:lnTo>
                  <a:lnTo>
                    <a:pt x="102869" y="90169"/>
                  </a:lnTo>
                  <a:lnTo>
                    <a:pt x="150633" y="105667"/>
                  </a:lnTo>
                  <a:lnTo>
                    <a:pt x="197326" y="117951"/>
                  </a:lnTo>
                  <a:lnTo>
                    <a:pt x="243780" y="127138"/>
                  </a:lnTo>
                  <a:lnTo>
                    <a:pt x="290829" y="133350"/>
                  </a:lnTo>
                  <a:lnTo>
                    <a:pt x="339181" y="141519"/>
                  </a:lnTo>
                  <a:lnTo>
                    <a:pt x="387471" y="148569"/>
                  </a:lnTo>
                  <a:lnTo>
                    <a:pt x="435716" y="154598"/>
                  </a:lnTo>
                  <a:lnTo>
                    <a:pt x="483930" y="159705"/>
                  </a:lnTo>
                  <a:lnTo>
                    <a:pt x="532129" y="163988"/>
                  </a:lnTo>
                  <a:lnTo>
                    <a:pt x="580329" y="167548"/>
                  </a:lnTo>
                  <a:lnTo>
                    <a:pt x="628543" y="170483"/>
                  </a:lnTo>
                  <a:lnTo>
                    <a:pt x="676788" y="172892"/>
                  </a:lnTo>
                  <a:lnTo>
                    <a:pt x="725078" y="174875"/>
                  </a:lnTo>
                  <a:lnTo>
                    <a:pt x="773429" y="176529"/>
                  </a:lnTo>
                  <a:lnTo>
                    <a:pt x="1109980" y="176529"/>
                  </a:lnTo>
                  <a:lnTo>
                    <a:pt x="1159033" y="175753"/>
                  </a:lnTo>
                  <a:lnTo>
                    <a:pt x="1208087" y="174367"/>
                  </a:lnTo>
                  <a:lnTo>
                    <a:pt x="1257141" y="172355"/>
                  </a:lnTo>
                  <a:lnTo>
                    <a:pt x="1306195" y="169703"/>
                  </a:lnTo>
                  <a:lnTo>
                    <a:pt x="1355248" y="166397"/>
                  </a:lnTo>
                  <a:lnTo>
                    <a:pt x="1404302" y="162421"/>
                  </a:lnTo>
                  <a:lnTo>
                    <a:pt x="1453356" y="157760"/>
                  </a:lnTo>
                  <a:lnTo>
                    <a:pt x="1502410" y="152400"/>
                  </a:lnTo>
                  <a:lnTo>
                    <a:pt x="1553260" y="146730"/>
                  </a:lnTo>
                  <a:lnTo>
                    <a:pt x="1602587" y="139354"/>
                  </a:lnTo>
                  <a:lnTo>
                    <a:pt x="1651000" y="131003"/>
                  </a:lnTo>
                  <a:lnTo>
                    <a:pt x="1699107" y="122407"/>
                  </a:lnTo>
                  <a:lnTo>
                    <a:pt x="1747520" y="114300"/>
                  </a:lnTo>
                  <a:lnTo>
                    <a:pt x="1787644" y="105032"/>
                  </a:lnTo>
                  <a:lnTo>
                    <a:pt x="1824672" y="95408"/>
                  </a:lnTo>
                  <a:lnTo>
                    <a:pt x="1892300" y="69850"/>
                  </a:lnTo>
                  <a:lnTo>
                    <a:pt x="1929923" y="36829"/>
                  </a:lnTo>
                  <a:lnTo>
                    <a:pt x="1940341" y="18414"/>
                  </a:lnTo>
                  <a:lnTo>
                    <a:pt x="1945639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261516" y="3002698"/>
              <a:ext cx="1955164" cy="186055"/>
            </a:xfrm>
            <a:custGeom>
              <a:avLst/>
              <a:gdLst/>
              <a:ahLst/>
              <a:cxnLst/>
              <a:rect l="l" t="t" r="r" b="b"/>
              <a:pathLst>
                <a:path w="1955164" h="186055">
                  <a:moveTo>
                    <a:pt x="9334" y="181190"/>
                  </a:moveTo>
                  <a:lnTo>
                    <a:pt x="7975" y="177888"/>
                  </a:lnTo>
                  <a:lnTo>
                    <a:pt x="4673" y="176530"/>
                  </a:lnTo>
                  <a:lnTo>
                    <a:pt x="1358" y="177888"/>
                  </a:lnTo>
                  <a:lnTo>
                    <a:pt x="0" y="181190"/>
                  </a:lnTo>
                  <a:lnTo>
                    <a:pt x="1358" y="184505"/>
                  </a:lnTo>
                  <a:lnTo>
                    <a:pt x="4673" y="185864"/>
                  </a:lnTo>
                  <a:lnTo>
                    <a:pt x="7975" y="184505"/>
                  </a:lnTo>
                  <a:lnTo>
                    <a:pt x="9334" y="181190"/>
                  </a:lnTo>
                  <a:close/>
                </a:path>
                <a:path w="1955164" h="186055">
                  <a:moveTo>
                    <a:pt x="1954974" y="4660"/>
                  </a:moveTo>
                  <a:lnTo>
                    <a:pt x="1953615" y="1358"/>
                  </a:lnTo>
                  <a:lnTo>
                    <a:pt x="1950313" y="0"/>
                  </a:lnTo>
                  <a:lnTo>
                    <a:pt x="1946998" y="1358"/>
                  </a:lnTo>
                  <a:lnTo>
                    <a:pt x="1945640" y="4660"/>
                  </a:lnTo>
                  <a:lnTo>
                    <a:pt x="1946998" y="7975"/>
                  </a:lnTo>
                  <a:lnTo>
                    <a:pt x="1950313" y="9334"/>
                  </a:lnTo>
                  <a:lnTo>
                    <a:pt x="1953615" y="7975"/>
                  </a:lnTo>
                  <a:lnTo>
                    <a:pt x="195497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210559" y="902969"/>
              <a:ext cx="1270" cy="2114550"/>
            </a:xfrm>
            <a:custGeom>
              <a:avLst/>
              <a:gdLst/>
              <a:ahLst/>
              <a:cxnLst/>
              <a:rect l="l" t="t" r="r" b="b"/>
              <a:pathLst>
                <a:path w="1269" h="2114550">
                  <a:moveTo>
                    <a:pt x="1269" y="211455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266190" y="2180590"/>
              <a:ext cx="680720" cy="147320"/>
            </a:xfrm>
            <a:custGeom>
              <a:avLst/>
              <a:gdLst/>
              <a:ahLst/>
              <a:cxnLst/>
              <a:rect l="l" t="t" r="r" b="b"/>
              <a:pathLst>
                <a:path w="680719" h="147319">
                  <a:moveTo>
                    <a:pt x="0" y="147320"/>
                  </a:moveTo>
                  <a:lnTo>
                    <a:pt x="2540" y="144780"/>
                  </a:lnTo>
                  <a:lnTo>
                    <a:pt x="3809" y="142239"/>
                  </a:lnTo>
                  <a:lnTo>
                    <a:pt x="6350" y="139700"/>
                  </a:lnTo>
                </a:path>
                <a:path w="680719" h="147319">
                  <a:moveTo>
                    <a:pt x="12700" y="133350"/>
                  </a:moveTo>
                  <a:lnTo>
                    <a:pt x="15240" y="130810"/>
                  </a:lnTo>
                  <a:lnTo>
                    <a:pt x="17779" y="128270"/>
                  </a:lnTo>
                  <a:lnTo>
                    <a:pt x="20319" y="125730"/>
                  </a:lnTo>
                </a:path>
                <a:path w="680719" h="147319">
                  <a:moveTo>
                    <a:pt x="27940" y="119380"/>
                  </a:moveTo>
                  <a:lnTo>
                    <a:pt x="30479" y="118110"/>
                  </a:lnTo>
                  <a:lnTo>
                    <a:pt x="33019" y="115570"/>
                  </a:lnTo>
                  <a:lnTo>
                    <a:pt x="35559" y="114300"/>
                  </a:lnTo>
                </a:path>
                <a:path w="680719" h="147319">
                  <a:moveTo>
                    <a:pt x="43179" y="109220"/>
                  </a:moveTo>
                  <a:lnTo>
                    <a:pt x="46990" y="106680"/>
                  </a:lnTo>
                  <a:lnTo>
                    <a:pt x="49529" y="105410"/>
                  </a:lnTo>
                  <a:lnTo>
                    <a:pt x="52069" y="104139"/>
                  </a:lnTo>
                </a:path>
                <a:path w="680719" h="147319">
                  <a:moveTo>
                    <a:pt x="60959" y="99060"/>
                  </a:moveTo>
                  <a:lnTo>
                    <a:pt x="63500" y="97789"/>
                  </a:lnTo>
                  <a:lnTo>
                    <a:pt x="66040" y="96520"/>
                  </a:lnTo>
                  <a:lnTo>
                    <a:pt x="68579" y="95250"/>
                  </a:lnTo>
                </a:path>
                <a:path w="680719" h="147319">
                  <a:moveTo>
                    <a:pt x="77469" y="91439"/>
                  </a:moveTo>
                  <a:lnTo>
                    <a:pt x="81279" y="90170"/>
                  </a:lnTo>
                  <a:lnTo>
                    <a:pt x="83819" y="88900"/>
                  </a:lnTo>
                  <a:lnTo>
                    <a:pt x="87629" y="87630"/>
                  </a:lnTo>
                </a:path>
                <a:path w="680719" h="147319">
                  <a:moveTo>
                    <a:pt x="96519" y="85089"/>
                  </a:moveTo>
                  <a:lnTo>
                    <a:pt x="99059" y="83820"/>
                  </a:lnTo>
                  <a:lnTo>
                    <a:pt x="100329" y="83820"/>
                  </a:lnTo>
                  <a:lnTo>
                    <a:pt x="102869" y="82550"/>
                  </a:lnTo>
                  <a:lnTo>
                    <a:pt x="104140" y="82550"/>
                  </a:lnTo>
                  <a:lnTo>
                    <a:pt x="105409" y="81280"/>
                  </a:lnTo>
                </a:path>
                <a:path w="680719" h="147319">
                  <a:moveTo>
                    <a:pt x="115569" y="78739"/>
                  </a:moveTo>
                  <a:lnTo>
                    <a:pt x="118109" y="77470"/>
                  </a:lnTo>
                  <a:lnTo>
                    <a:pt x="120650" y="76200"/>
                  </a:lnTo>
                  <a:lnTo>
                    <a:pt x="124459" y="76200"/>
                  </a:lnTo>
                </a:path>
                <a:path w="680719" h="147319">
                  <a:moveTo>
                    <a:pt x="133350" y="72389"/>
                  </a:moveTo>
                  <a:lnTo>
                    <a:pt x="137159" y="72389"/>
                  </a:lnTo>
                  <a:lnTo>
                    <a:pt x="139700" y="71120"/>
                  </a:lnTo>
                  <a:lnTo>
                    <a:pt x="142240" y="69850"/>
                  </a:lnTo>
                </a:path>
                <a:path w="680719" h="147319">
                  <a:moveTo>
                    <a:pt x="152400" y="67310"/>
                  </a:moveTo>
                  <a:lnTo>
                    <a:pt x="154940" y="66039"/>
                  </a:lnTo>
                  <a:lnTo>
                    <a:pt x="158750" y="66039"/>
                  </a:lnTo>
                  <a:lnTo>
                    <a:pt x="161290" y="64770"/>
                  </a:lnTo>
                </a:path>
                <a:path w="680719" h="147319">
                  <a:moveTo>
                    <a:pt x="171450" y="62230"/>
                  </a:moveTo>
                  <a:lnTo>
                    <a:pt x="173990" y="60960"/>
                  </a:lnTo>
                  <a:lnTo>
                    <a:pt x="176529" y="60960"/>
                  </a:lnTo>
                  <a:lnTo>
                    <a:pt x="180340" y="59689"/>
                  </a:lnTo>
                </a:path>
                <a:path w="680719" h="147319">
                  <a:moveTo>
                    <a:pt x="189229" y="58420"/>
                  </a:moveTo>
                  <a:lnTo>
                    <a:pt x="193040" y="57150"/>
                  </a:lnTo>
                  <a:lnTo>
                    <a:pt x="195579" y="55880"/>
                  </a:lnTo>
                  <a:lnTo>
                    <a:pt x="199390" y="55880"/>
                  </a:lnTo>
                </a:path>
                <a:path w="680719" h="147319">
                  <a:moveTo>
                    <a:pt x="208279" y="53339"/>
                  </a:moveTo>
                  <a:lnTo>
                    <a:pt x="212090" y="53339"/>
                  </a:lnTo>
                  <a:lnTo>
                    <a:pt x="214629" y="52070"/>
                  </a:lnTo>
                  <a:lnTo>
                    <a:pt x="218440" y="50800"/>
                  </a:lnTo>
                </a:path>
                <a:path w="680719" h="147319">
                  <a:moveTo>
                    <a:pt x="227329" y="49530"/>
                  </a:moveTo>
                  <a:lnTo>
                    <a:pt x="231140" y="48260"/>
                  </a:lnTo>
                  <a:lnTo>
                    <a:pt x="233679" y="48260"/>
                  </a:lnTo>
                  <a:lnTo>
                    <a:pt x="237490" y="48260"/>
                  </a:lnTo>
                </a:path>
                <a:path w="680719" h="147319">
                  <a:moveTo>
                    <a:pt x="246379" y="45720"/>
                  </a:moveTo>
                  <a:lnTo>
                    <a:pt x="250190" y="45720"/>
                  </a:lnTo>
                  <a:lnTo>
                    <a:pt x="252729" y="44450"/>
                  </a:lnTo>
                  <a:lnTo>
                    <a:pt x="256540" y="44450"/>
                  </a:lnTo>
                </a:path>
                <a:path w="680719" h="147319">
                  <a:moveTo>
                    <a:pt x="265429" y="43180"/>
                  </a:moveTo>
                  <a:lnTo>
                    <a:pt x="269240" y="43180"/>
                  </a:lnTo>
                  <a:lnTo>
                    <a:pt x="271779" y="41910"/>
                  </a:lnTo>
                  <a:lnTo>
                    <a:pt x="275590" y="41910"/>
                  </a:lnTo>
                </a:path>
                <a:path w="680719" h="147319">
                  <a:moveTo>
                    <a:pt x="284479" y="40639"/>
                  </a:moveTo>
                  <a:lnTo>
                    <a:pt x="287019" y="40639"/>
                  </a:lnTo>
                  <a:lnTo>
                    <a:pt x="288290" y="40639"/>
                  </a:lnTo>
                  <a:lnTo>
                    <a:pt x="290829" y="39370"/>
                  </a:lnTo>
                  <a:lnTo>
                    <a:pt x="292100" y="39370"/>
                  </a:lnTo>
                  <a:lnTo>
                    <a:pt x="293369" y="39370"/>
                  </a:lnTo>
                  <a:lnTo>
                    <a:pt x="294640" y="39370"/>
                  </a:lnTo>
                </a:path>
                <a:path w="680719" h="147319">
                  <a:moveTo>
                    <a:pt x="303529" y="36830"/>
                  </a:moveTo>
                  <a:lnTo>
                    <a:pt x="307340" y="36830"/>
                  </a:lnTo>
                  <a:lnTo>
                    <a:pt x="311150" y="36830"/>
                  </a:lnTo>
                  <a:lnTo>
                    <a:pt x="313690" y="35560"/>
                  </a:lnTo>
                </a:path>
                <a:path w="680719" h="147319">
                  <a:moveTo>
                    <a:pt x="322579" y="34289"/>
                  </a:moveTo>
                  <a:lnTo>
                    <a:pt x="326390" y="34289"/>
                  </a:lnTo>
                  <a:lnTo>
                    <a:pt x="330200" y="33020"/>
                  </a:lnTo>
                  <a:lnTo>
                    <a:pt x="332740" y="33020"/>
                  </a:lnTo>
                </a:path>
                <a:path w="680719" h="147319">
                  <a:moveTo>
                    <a:pt x="342900" y="31750"/>
                  </a:moveTo>
                  <a:lnTo>
                    <a:pt x="345440" y="30480"/>
                  </a:lnTo>
                  <a:lnTo>
                    <a:pt x="349250" y="30480"/>
                  </a:lnTo>
                  <a:lnTo>
                    <a:pt x="351790" y="29210"/>
                  </a:lnTo>
                </a:path>
                <a:path w="680719" h="147319">
                  <a:moveTo>
                    <a:pt x="361949" y="27939"/>
                  </a:moveTo>
                  <a:lnTo>
                    <a:pt x="364490" y="27939"/>
                  </a:lnTo>
                  <a:lnTo>
                    <a:pt x="368299" y="26670"/>
                  </a:lnTo>
                  <a:lnTo>
                    <a:pt x="370840" y="26670"/>
                  </a:lnTo>
                </a:path>
                <a:path w="680719" h="147319">
                  <a:moveTo>
                    <a:pt x="380999" y="25400"/>
                  </a:moveTo>
                  <a:lnTo>
                    <a:pt x="383540" y="25400"/>
                  </a:lnTo>
                  <a:lnTo>
                    <a:pt x="387349" y="25400"/>
                  </a:lnTo>
                  <a:lnTo>
                    <a:pt x="391159" y="24130"/>
                  </a:lnTo>
                </a:path>
                <a:path w="680719" h="147319">
                  <a:moveTo>
                    <a:pt x="400049" y="22860"/>
                  </a:moveTo>
                  <a:lnTo>
                    <a:pt x="403859" y="22860"/>
                  </a:lnTo>
                  <a:lnTo>
                    <a:pt x="406399" y="22860"/>
                  </a:lnTo>
                  <a:lnTo>
                    <a:pt x="410209" y="21589"/>
                  </a:lnTo>
                </a:path>
                <a:path w="680719" h="147319">
                  <a:moveTo>
                    <a:pt x="419099" y="20320"/>
                  </a:moveTo>
                  <a:lnTo>
                    <a:pt x="422909" y="20320"/>
                  </a:lnTo>
                  <a:lnTo>
                    <a:pt x="425449" y="20320"/>
                  </a:lnTo>
                  <a:lnTo>
                    <a:pt x="429259" y="20320"/>
                  </a:lnTo>
                </a:path>
                <a:path w="680719" h="147319">
                  <a:moveTo>
                    <a:pt x="438149" y="17780"/>
                  </a:moveTo>
                  <a:lnTo>
                    <a:pt x="441959" y="17780"/>
                  </a:lnTo>
                  <a:lnTo>
                    <a:pt x="445770" y="17780"/>
                  </a:lnTo>
                  <a:lnTo>
                    <a:pt x="448309" y="17780"/>
                  </a:lnTo>
                </a:path>
                <a:path w="680719" h="147319">
                  <a:moveTo>
                    <a:pt x="458470" y="16510"/>
                  </a:moveTo>
                  <a:lnTo>
                    <a:pt x="461009" y="16510"/>
                  </a:lnTo>
                  <a:lnTo>
                    <a:pt x="464820" y="15239"/>
                  </a:lnTo>
                  <a:lnTo>
                    <a:pt x="467359" y="15239"/>
                  </a:lnTo>
                </a:path>
                <a:path w="680719" h="147319">
                  <a:moveTo>
                    <a:pt x="477520" y="13970"/>
                  </a:moveTo>
                  <a:lnTo>
                    <a:pt x="480059" y="13970"/>
                  </a:lnTo>
                  <a:lnTo>
                    <a:pt x="483870" y="13970"/>
                  </a:lnTo>
                  <a:lnTo>
                    <a:pt x="486409" y="12700"/>
                  </a:lnTo>
                </a:path>
                <a:path w="680719" h="147319">
                  <a:moveTo>
                    <a:pt x="496570" y="12700"/>
                  </a:moveTo>
                  <a:lnTo>
                    <a:pt x="500379" y="12700"/>
                  </a:lnTo>
                  <a:lnTo>
                    <a:pt x="502920" y="11430"/>
                  </a:lnTo>
                  <a:lnTo>
                    <a:pt x="506729" y="11430"/>
                  </a:lnTo>
                </a:path>
                <a:path w="680719" h="147319">
                  <a:moveTo>
                    <a:pt x="515620" y="10160"/>
                  </a:moveTo>
                  <a:lnTo>
                    <a:pt x="519429" y="10160"/>
                  </a:lnTo>
                  <a:lnTo>
                    <a:pt x="521970" y="10160"/>
                  </a:lnTo>
                  <a:lnTo>
                    <a:pt x="525779" y="10160"/>
                  </a:lnTo>
                </a:path>
                <a:path w="680719" h="147319">
                  <a:moveTo>
                    <a:pt x="534670" y="8889"/>
                  </a:moveTo>
                  <a:lnTo>
                    <a:pt x="538479" y="8889"/>
                  </a:lnTo>
                  <a:lnTo>
                    <a:pt x="542290" y="8889"/>
                  </a:lnTo>
                  <a:lnTo>
                    <a:pt x="544829" y="8889"/>
                  </a:lnTo>
                </a:path>
                <a:path w="680719" h="147319">
                  <a:moveTo>
                    <a:pt x="554990" y="7620"/>
                  </a:moveTo>
                  <a:lnTo>
                    <a:pt x="557529" y="7620"/>
                  </a:lnTo>
                  <a:lnTo>
                    <a:pt x="561340" y="7620"/>
                  </a:lnTo>
                  <a:lnTo>
                    <a:pt x="563879" y="7620"/>
                  </a:lnTo>
                </a:path>
                <a:path w="680719" h="147319">
                  <a:moveTo>
                    <a:pt x="574040" y="6350"/>
                  </a:moveTo>
                  <a:lnTo>
                    <a:pt x="577849" y="6350"/>
                  </a:lnTo>
                  <a:lnTo>
                    <a:pt x="580390" y="5080"/>
                  </a:lnTo>
                  <a:lnTo>
                    <a:pt x="582929" y="5080"/>
                  </a:lnTo>
                </a:path>
                <a:path w="680719" h="147319">
                  <a:moveTo>
                    <a:pt x="593090" y="5080"/>
                  </a:moveTo>
                  <a:lnTo>
                    <a:pt x="596899" y="5080"/>
                  </a:lnTo>
                  <a:lnTo>
                    <a:pt x="599440" y="5080"/>
                  </a:lnTo>
                  <a:lnTo>
                    <a:pt x="603249" y="3810"/>
                  </a:lnTo>
                </a:path>
                <a:path w="680719" h="147319">
                  <a:moveTo>
                    <a:pt x="612140" y="3810"/>
                  </a:moveTo>
                  <a:lnTo>
                    <a:pt x="615949" y="3810"/>
                  </a:lnTo>
                  <a:lnTo>
                    <a:pt x="619760" y="3810"/>
                  </a:lnTo>
                  <a:lnTo>
                    <a:pt x="622299" y="2539"/>
                  </a:lnTo>
                </a:path>
                <a:path w="680719" h="147319">
                  <a:moveTo>
                    <a:pt x="632460" y="2539"/>
                  </a:moveTo>
                  <a:lnTo>
                    <a:pt x="634999" y="2539"/>
                  </a:lnTo>
                  <a:lnTo>
                    <a:pt x="638810" y="2539"/>
                  </a:lnTo>
                  <a:lnTo>
                    <a:pt x="641349" y="2539"/>
                  </a:lnTo>
                </a:path>
                <a:path w="680719" h="147319">
                  <a:moveTo>
                    <a:pt x="651510" y="1270"/>
                  </a:moveTo>
                  <a:lnTo>
                    <a:pt x="655320" y="1270"/>
                  </a:lnTo>
                  <a:lnTo>
                    <a:pt x="657860" y="1270"/>
                  </a:lnTo>
                  <a:lnTo>
                    <a:pt x="661670" y="1270"/>
                  </a:lnTo>
                </a:path>
                <a:path w="680719" h="147319">
                  <a:moveTo>
                    <a:pt x="670560" y="1270"/>
                  </a:moveTo>
                  <a:lnTo>
                    <a:pt x="674370" y="1270"/>
                  </a:lnTo>
                  <a:lnTo>
                    <a:pt x="676910" y="1270"/>
                  </a:lnTo>
                  <a:lnTo>
                    <a:pt x="68072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955800" y="2179320"/>
              <a:ext cx="514350" cy="0"/>
            </a:xfrm>
            <a:custGeom>
              <a:avLst/>
              <a:gdLst/>
              <a:ahLst/>
              <a:cxnLst/>
              <a:rect l="l" t="t" r="r" b="b"/>
              <a:pathLst>
                <a:path w="514350">
                  <a:moveTo>
                    <a:pt x="0" y="0"/>
                  </a:moveTo>
                  <a:lnTo>
                    <a:pt x="514350" y="0"/>
                  </a:lnTo>
                </a:path>
              </a:pathLst>
            </a:custGeom>
            <a:ln w="11884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84479" y="2179320"/>
              <a:ext cx="2927350" cy="828675"/>
            </a:xfrm>
            <a:custGeom>
              <a:avLst/>
              <a:gdLst/>
              <a:ahLst/>
              <a:cxnLst/>
              <a:rect l="l" t="t" r="r" b="b"/>
              <a:pathLst>
                <a:path w="2927350" h="828675">
                  <a:moveTo>
                    <a:pt x="2195830" y="0"/>
                  </a:moveTo>
                  <a:lnTo>
                    <a:pt x="2199640" y="0"/>
                  </a:lnTo>
                  <a:lnTo>
                    <a:pt x="2202180" y="0"/>
                  </a:lnTo>
                  <a:lnTo>
                    <a:pt x="2204720" y="1269"/>
                  </a:lnTo>
                </a:path>
                <a:path w="2927350" h="828675">
                  <a:moveTo>
                    <a:pt x="2214880" y="1269"/>
                  </a:moveTo>
                  <a:lnTo>
                    <a:pt x="2218690" y="1269"/>
                  </a:lnTo>
                  <a:lnTo>
                    <a:pt x="2221230" y="1269"/>
                  </a:lnTo>
                  <a:lnTo>
                    <a:pt x="2225040" y="1269"/>
                  </a:lnTo>
                </a:path>
                <a:path w="2927350" h="828675">
                  <a:moveTo>
                    <a:pt x="2233930" y="2539"/>
                  </a:moveTo>
                  <a:lnTo>
                    <a:pt x="2237740" y="2539"/>
                  </a:lnTo>
                  <a:lnTo>
                    <a:pt x="2241550" y="2539"/>
                  </a:lnTo>
                  <a:lnTo>
                    <a:pt x="2244090" y="2539"/>
                  </a:lnTo>
                </a:path>
                <a:path w="2927350" h="828675">
                  <a:moveTo>
                    <a:pt x="2254250" y="2539"/>
                  </a:moveTo>
                  <a:lnTo>
                    <a:pt x="2256790" y="2539"/>
                  </a:lnTo>
                  <a:lnTo>
                    <a:pt x="2260600" y="3809"/>
                  </a:lnTo>
                  <a:lnTo>
                    <a:pt x="2263140" y="3809"/>
                  </a:lnTo>
                </a:path>
                <a:path w="2927350" h="828675">
                  <a:moveTo>
                    <a:pt x="2273300" y="3809"/>
                  </a:moveTo>
                  <a:lnTo>
                    <a:pt x="2277110" y="3809"/>
                  </a:lnTo>
                  <a:lnTo>
                    <a:pt x="2279650" y="3809"/>
                  </a:lnTo>
                  <a:lnTo>
                    <a:pt x="2283460" y="3809"/>
                  </a:lnTo>
                </a:path>
                <a:path w="2927350" h="828675">
                  <a:moveTo>
                    <a:pt x="2292350" y="5079"/>
                  </a:moveTo>
                  <a:lnTo>
                    <a:pt x="2296160" y="5079"/>
                  </a:lnTo>
                  <a:lnTo>
                    <a:pt x="2298700" y="5079"/>
                  </a:lnTo>
                  <a:lnTo>
                    <a:pt x="2302510" y="6350"/>
                  </a:lnTo>
                </a:path>
                <a:path w="2927350" h="828675">
                  <a:moveTo>
                    <a:pt x="2312670" y="6350"/>
                  </a:moveTo>
                  <a:lnTo>
                    <a:pt x="2315210" y="6350"/>
                  </a:lnTo>
                  <a:lnTo>
                    <a:pt x="2317750" y="6350"/>
                  </a:lnTo>
                  <a:lnTo>
                    <a:pt x="2321560" y="6350"/>
                  </a:lnTo>
                </a:path>
                <a:path w="2927350" h="828675">
                  <a:moveTo>
                    <a:pt x="2331720" y="7619"/>
                  </a:moveTo>
                  <a:lnTo>
                    <a:pt x="2334260" y="7619"/>
                  </a:lnTo>
                  <a:lnTo>
                    <a:pt x="2338070" y="7619"/>
                  </a:lnTo>
                  <a:lnTo>
                    <a:pt x="2340610" y="8889"/>
                  </a:lnTo>
                </a:path>
                <a:path w="2927350" h="828675">
                  <a:moveTo>
                    <a:pt x="2350770" y="8889"/>
                  </a:moveTo>
                  <a:lnTo>
                    <a:pt x="2354580" y="8889"/>
                  </a:lnTo>
                  <a:lnTo>
                    <a:pt x="2357120" y="10159"/>
                  </a:lnTo>
                  <a:lnTo>
                    <a:pt x="2360930" y="10159"/>
                  </a:lnTo>
                </a:path>
                <a:path w="2927350" h="828675">
                  <a:moveTo>
                    <a:pt x="2369820" y="10159"/>
                  </a:moveTo>
                  <a:lnTo>
                    <a:pt x="2373630" y="11429"/>
                  </a:lnTo>
                  <a:lnTo>
                    <a:pt x="2376170" y="11429"/>
                  </a:lnTo>
                  <a:lnTo>
                    <a:pt x="2379980" y="11429"/>
                  </a:lnTo>
                </a:path>
                <a:path w="2927350" h="828675">
                  <a:moveTo>
                    <a:pt x="2388870" y="12700"/>
                  </a:moveTo>
                  <a:lnTo>
                    <a:pt x="2392680" y="12700"/>
                  </a:lnTo>
                  <a:lnTo>
                    <a:pt x="2395220" y="12700"/>
                  </a:lnTo>
                  <a:lnTo>
                    <a:pt x="2399030" y="13969"/>
                  </a:lnTo>
                </a:path>
                <a:path w="2927350" h="828675">
                  <a:moveTo>
                    <a:pt x="2409190" y="13969"/>
                  </a:moveTo>
                  <a:lnTo>
                    <a:pt x="2411730" y="13969"/>
                  </a:lnTo>
                  <a:lnTo>
                    <a:pt x="2415540" y="15239"/>
                  </a:lnTo>
                  <a:lnTo>
                    <a:pt x="2418080" y="15239"/>
                  </a:lnTo>
                </a:path>
                <a:path w="2927350" h="828675">
                  <a:moveTo>
                    <a:pt x="2428240" y="16509"/>
                  </a:moveTo>
                  <a:lnTo>
                    <a:pt x="2430780" y="16509"/>
                  </a:lnTo>
                  <a:lnTo>
                    <a:pt x="2434590" y="16509"/>
                  </a:lnTo>
                  <a:lnTo>
                    <a:pt x="2438400" y="16509"/>
                  </a:lnTo>
                </a:path>
                <a:path w="2927350" h="828675">
                  <a:moveTo>
                    <a:pt x="2447290" y="17779"/>
                  </a:moveTo>
                  <a:lnTo>
                    <a:pt x="2449830" y="19050"/>
                  </a:lnTo>
                  <a:lnTo>
                    <a:pt x="2453640" y="19050"/>
                  </a:lnTo>
                  <a:lnTo>
                    <a:pt x="2457450" y="19050"/>
                  </a:lnTo>
                </a:path>
                <a:path w="2927350" h="828675">
                  <a:moveTo>
                    <a:pt x="2466340" y="20319"/>
                  </a:moveTo>
                  <a:lnTo>
                    <a:pt x="2470150" y="20319"/>
                  </a:lnTo>
                  <a:lnTo>
                    <a:pt x="2472690" y="21589"/>
                  </a:lnTo>
                  <a:lnTo>
                    <a:pt x="2476500" y="21589"/>
                  </a:lnTo>
                </a:path>
                <a:path w="2927350" h="828675">
                  <a:moveTo>
                    <a:pt x="2486660" y="22859"/>
                  </a:moveTo>
                  <a:lnTo>
                    <a:pt x="2489200" y="22859"/>
                  </a:lnTo>
                  <a:lnTo>
                    <a:pt x="2493010" y="22859"/>
                  </a:lnTo>
                  <a:lnTo>
                    <a:pt x="2495550" y="22859"/>
                  </a:lnTo>
                </a:path>
                <a:path w="2927350" h="828675">
                  <a:moveTo>
                    <a:pt x="2505710" y="24129"/>
                  </a:moveTo>
                  <a:lnTo>
                    <a:pt x="2508250" y="24129"/>
                  </a:lnTo>
                  <a:lnTo>
                    <a:pt x="2512060" y="25400"/>
                  </a:lnTo>
                  <a:lnTo>
                    <a:pt x="2514600" y="25400"/>
                  </a:lnTo>
                </a:path>
                <a:path w="2927350" h="828675">
                  <a:moveTo>
                    <a:pt x="2524760" y="26669"/>
                  </a:moveTo>
                  <a:lnTo>
                    <a:pt x="2527300" y="26669"/>
                  </a:lnTo>
                  <a:lnTo>
                    <a:pt x="2531110" y="27939"/>
                  </a:lnTo>
                  <a:lnTo>
                    <a:pt x="2533650" y="27939"/>
                  </a:lnTo>
                </a:path>
                <a:path w="2927350" h="828675">
                  <a:moveTo>
                    <a:pt x="2543810" y="29209"/>
                  </a:moveTo>
                  <a:lnTo>
                    <a:pt x="2546350" y="29209"/>
                  </a:lnTo>
                  <a:lnTo>
                    <a:pt x="2550160" y="30479"/>
                  </a:lnTo>
                  <a:lnTo>
                    <a:pt x="2553970" y="30479"/>
                  </a:lnTo>
                </a:path>
                <a:path w="2927350" h="828675">
                  <a:moveTo>
                    <a:pt x="2562860" y="31750"/>
                  </a:moveTo>
                  <a:lnTo>
                    <a:pt x="2565400" y="31750"/>
                  </a:lnTo>
                  <a:lnTo>
                    <a:pt x="2569210" y="33019"/>
                  </a:lnTo>
                  <a:lnTo>
                    <a:pt x="2573020" y="33019"/>
                  </a:lnTo>
                </a:path>
                <a:path w="2927350" h="828675">
                  <a:moveTo>
                    <a:pt x="2581910" y="34289"/>
                  </a:moveTo>
                  <a:lnTo>
                    <a:pt x="2585720" y="35559"/>
                  </a:lnTo>
                  <a:lnTo>
                    <a:pt x="2588260" y="35559"/>
                  </a:lnTo>
                  <a:lnTo>
                    <a:pt x="2592070" y="36829"/>
                  </a:lnTo>
                </a:path>
                <a:path w="2927350" h="828675">
                  <a:moveTo>
                    <a:pt x="2600960" y="38100"/>
                  </a:moveTo>
                  <a:lnTo>
                    <a:pt x="2604770" y="38100"/>
                  </a:lnTo>
                  <a:lnTo>
                    <a:pt x="2607310" y="39369"/>
                  </a:lnTo>
                  <a:lnTo>
                    <a:pt x="2611120" y="39369"/>
                  </a:lnTo>
                </a:path>
                <a:path w="2927350" h="828675">
                  <a:moveTo>
                    <a:pt x="2620010" y="40639"/>
                  </a:moveTo>
                  <a:lnTo>
                    <a:pt x="2623820" y="41909"/>
                  </a:lnTo>
                  <a:lnTo>
                    <a:pt x="2626360" y="43179"/>
                  </a:lnTo>
                  <a:lnTo>
                    <a:pt x="2630170" y="43179"/>
                  </a:lnTo>
                </a:path>
                <a:path w="2927350" h="828675">
                  <a:moveTo>
                    <a:pt x="2639060" y="44450"/>
                  </a:moveTo>
                  <a:lnTo>
                    <a:pt x="2642870" y="45719"/>
                  </a:lnTo>
                  <a:lnTo>
                    <a:pt x="2645410" y="45719"/>
                  </a:lnTo>
                  <a:lnTo>
                    <a:pt x="2649220" y="46989"/>
                  </a:lnTo>
                </a:path>
                <a:path w="2927350" h="828675">
                  <a:moveTo>
                    <a:pt x="2658110" y="48259"/>
                  </a:moveTo>
                  <a:lnTo>
                    <a:pt x="2661920" y="48259"/>
                  </a:lnTo>
                  <a:lnTo>
                    <a:pt x="2664460" y="49529"/>
                  </a:lnTo>
                  <a:lnTo>
                    <a:pt x="2668270" y="49529"/>
                  </a:lnTo>
                </a:path>
                <a:path w="2927350" h="828675">
                  <a:moveTo>
                    <a:pt x="2677160" y="52069"/>
                  </a:moveTo>
                  <a:lnTo>
                    <a:pt x="2680970" y="52069"/>
                  </a:lnTo>
                  <a:lnTo>
                    <a:pt x="2683510" y="52069"/>
                  </a:lnTo>
                  <a:lnTo>
                    <a:pt x="2687320" y="53339"/>
                  </a:lnTo>
                </a:path>
                <a:path w="2927350" h="828675">
                  <a:moveTo>
                    <a:pt x="2696210" y="54609"/>
                  </a:moveTo>
                  <a:lnTo>
                    <a:pt x="2700020" y="54609"/>
                  </a:lnTo>
                  <a:lnTo>
                    <a:pt x="2702560" y="55879"/>
                  </a:lnTo>
                  <a:lnTo>
                    <a:pt x="2706370" y="55879"/>
                  </a:lnTo>
                </a:path>
                <a:path w="2927350" h="828675">
                  <a:moveTo>
                    <a:pt x="2715260" y="58419"/>
                  </a:moveTo>
                  <a:lnTo>
                    <a:pt x="2719070" y="58419"/>
                  </a:lnTo>
                  <a:lnTo>
                    <a:pt x="2721610" y="59689"/>
                  </a:lnTo>
                  <a:lnTo>
                    <a:pt x="2725420" y="59689"/>
                  </a:lnTo>
                </a:path>
                <a:path w="2927350" h="828675">
                  <a:moveTo>
                    <a:pt x="2735580" y="62229"/>
                  </a:moveTo>
                  <a:lnTo>
                    <a:pt x="2738120" y="62229"/>
                  </a:lnTo>
                  <a:lnTo>
                    <a:pt x="2741930" y="63500"/>
                  </a:lnTo>
                  <a:lnTo>
                    <a:pt x="2744470" y="63500"/>
                  </a:lnTo>
                </a:path>
                <a:path w="2927350" h="828675">
                  <a:moveTo>
                    <a:pt x="2753360" y="66039"/>
                  </a:moveTo>
                  <a:lnTo>
                    <a:pt x="2757170" y="67309"/>
                  </a:lnTo>
                  <a:lnTo>
                    <a:pt x="2760980" y="67309"/>
                  </a:lnTo>
                  <a:lnTo>
                    <a:pt x="2763520" y="68579"/>
                  </a:lnTo>
                </a:path>
                <a:path w="2927350" h="828675">
                  <a:moveTo>
                    <a:pt x="2772410" y="69850"/>
                  </a:moveTo>
                  <a:lnTo>
                    <a:pt x="2776220" y="71119"/>
                  </a:lnTo>
                  <a:lnTo>
                    <a:pt x="2778760" y="72389"/>
                  </a:lnTo>
                  <a:lnTo>
                    <a:pt x="2782570" y="72389"/>
                  </a:lnTo>
                </a:path>
                <a:path w="2927350" h="828675">
                  <a:moveTo>
                    <a:pt x="2791460" y="74929"/>
                  </a:moveTo>
                  <a:lnTo>
                    <a:pt x="2794000" y="76200"/>
                  </a:lnTo>
                  <a:lnTo>
                    <a:pt x="2797810" y="76200"/>
                  </a:lnTo>
                  <a:lnTo>
                    <a:pt x="2801620" y="77469"/>
                  </a:lnTo>
                </a:path>
                <a:path w="2927350" h="828675">
                  <a:moveTo>
                    <a:pt x="2810510" y="80009"/>
                  </a:moveTo>
                  <a:lnTo>
                    <a:pt x="2813050" y="81279"/>
                  </a:lnTo>
                  <a:lnTo>
                    <a:pt x="2816860" y="82550"/>
                  </a:lnTo>
                  <a:lnTo>
                    <a:pt x="2819400" y="83819"/>
                  </a:lnTo>
                </a:path>
                <a:path w="2927350" h="828675">
                  <a:moveTo>
                    <a:pt x="2828290" y="86359"/>
                  </a:moveTo>
                  <a:lnTo>
                    <a:pt x="2832100" y="87629"/>
                  </a:lnTo>
                  <a:lnTo>
                    <a:pt x="2834640" y="88900"/>
                  </a:lnTo>
                  <a:lnTo>
                    <a:pt x="2837180" y="90169"/>
                  </a:lnTo>
                </a:path>
                <a:path w="2927350" h="828675">
                  <a:moveTo>
                    <a:pt x="2847340" y="92709"/>
                  </a:moveTo>
                  <a:lnTo>
                    <a:pt x="2849880" y="93979"/>
                  </a:lnTo>
                  <a:lnTo>
                    <a:pt x="2852420" y="95250"/>
                  </a:lnTo>
                  <a:lnTo>
                    <a:pt x="2856230" y="96519"/>
                  </a:lnTo>
                </a:path>
                <a:path w="2927350" h="828675">
                  <a:moveTo>
                    <a:pt x="2865120" y="100329"/>
                  </a:moveTo>
                  <a:lnTo>
                    <a:pt x="2867660" y="101600"/>
                  </a:lnTo>
                  <a:lnTo>
                    <a:pt x="2870200" y="102869"/>
                  </a:lnTo>
                  <a:lnTo>
                    <a:pt x="2874010" y="105409"/>
                  </a:lnTo>
                </a:path>
                <a:path w="2927350" h="828675">
                  <a:moveTo>
                    <a:pt x="2882900" y="109219"/>
                  </a:moveTo>
                  <a:lnTo>
                    <a:pt x="2885440" y="110489"/>
                  </a:lnTo>
                  <a:lnTo>
                    <a:pt x="2887980" y="111759"/>
                  </a:lnTo>
                  <a:lnTo>
                    <a:pt x="2890520" y="113029"/>
                  </a:lnTo>
                </a:path>
                <a:path w="2927350" h="828675">
                  <a:moveTo>
                    <a:pt x="2899410" y="118109"/>
                  </a:moveTo>
                  <a:lnTo>
                    <a:pt x="2903220" y="119379"/>
                  </a:lnTo>
                  <a:lnTo>
                    <a:pt x="2905760" y="120650"/>
                  </a:lnTo>
                  <a:lnTo>
                    <a:pt x="2908300" y="121919"/>
                  </a:lnTo>
                </a:path>
                <a:path w="2927350" h="828675">
                  <a:moveTo>
                    <a:pt x="2915920" y="129539"/>
                  </a:moveTo>
                  <a:lnTo>
                    <a:pt x="2917190" y="130809"/>
                  </a:lnTo>
                  <a:lnTo>
                    <a:pt x="2919730" y="133350"/>
                  </a:lnTo>
                  <a:lnTo>
                    <a:pt x="2921000" y="137159"/>
                  </a:lnTo>
                </a:path>
                <a:path w="2927350" h="828675">
                  <a:moveTo>
                    <a:pt x="2924810" y="144779"/>
                  </a:moveTo>
                  <a:lnTo>
                    <a:pt x="2926080" y="147319"/>
                  </a:lnTo>
                  <a:lnTo>
                    <a:pt x="2926080" y="148589"/>
                  </a:lnTo>
                  <a:lnTo>
                    <a:pt x="2927350" y="151129"/>
                  </a:lnTo>
                </a:path>
                <a:path w="2927350" h="828675">
                  <a:moveTo>
                    <a:pt x="981710" y="140969"/>
                  </a:moveTo>
                  <a:lnTo>
                    <a:pt x="1018381" y="200024"/>
                  </a:lnTo>
                  <a:lnTo>
                    <a:pt x="1051182" y="219551"/>
                  </a:lnTo>
                  <a:lnTo>
                    <a:pt x="1132522" y="247173"/>
                  </a:lnTo>
                  <a:lnTo>
                    <a:pt x="1179512" y="259079"/>
                  </a:lnTo>
                  <a:lnTo>
                    <a:pt x="1226026" y="268128"/>
                  </a:lnTo>
                  <a:lnTo>
                    <a:pt x="1272539" y="274319"/>
                  </a:lnTo>
                  <a:lnTo>
                    <a:pt x="1320927" y="282489"/>
                  </a:lnTo>
                  <a:lnTo>
                    <a:pt x="1369314" y="289539"/>
                  </a:lnTo>
                  <a:lnTo>
                    <a:pt x="1417701" y="295568"/>
                  </a:lnTo>
                  <a:lnTo>
                    <a:pt x="1466088" y="300675"/>
                  </a:lnTo>
                  <a:lnTo>
                    <a:pt x="1514475" y="304958"/>
                  </a:lnTo>
                  <a:lnTo>
                    <a:pt x="1562862" y="308518"/>
                  </a:lnTo>
                  <a:lnTo>
                    <a:pt x="1611249" y="311453"/>
                  </a:lnTo>
                  <a:lnTo>
                    <a:pt x="1659636" y="313862"/>
                  </a:lnTo>
                  <a:lnTo>
                    <a:pt x="1708023" y="315845"/>
                  </a:lnTo>
                  <a:lnTo>
                    <a:pt x="1756409" y="317500"/>
                  </a:lnTo>
                  <a:lnTo>
                    <a:pt x="1809883" y="317026"/>
                  </a:lnTo>
                  <a:lnTo>
                    <a:pt x="1863534" y="315885"/>
                  </a:lnTo>
                  <a:lnTo>
                    <a:pt x="1917229" y="314500"/>
                  </a:lnTo>
                  <a:lnTo>
                    <a:pt x="1970836" y="313293"/>
                  </a:lnTo>
                  <a:lnTo>
                    <a:pt x="2024220" y="312686"/>
                  </a:lnTo>
                  <a:lnTo>
                    <a:pt x="2077249" y="313101"/>
                  </a:lnTo>
                  <a:lnTo>
                    <a:pt x="2129790" y="314959"/>
                  </a:lnTo>
                  <a:lnTo>
                    <a:pt x="2137042" y="320520"/>
                  </a:lnTo>
                  <a:lnTo>
                    <a:pt x="2135003" y="326442"/>
                  </a:lnTo>
                  <a:lnTo>
                    <a:pt x="2079889" y="346067"/>
                  </a:lnTo>
                  <a:lnTo>
                    <a:pt x="2009064" y="360383"/>
                  </a:lnTo>
                  <a:lnTo>
                    <a:pt x="1965451" y="367817"/>
                  </a:lnTo>
                  <a:lnTo>
                    <a:pt x="1917271" y="375392"/>
                  </a:lnTo>
                  <a:lnTo>
                    <a:pt x="1865198" y="383078"/>
                  </a:lnTo>
                  <a:lnTo>
                    <a:pt x="1809908" y="390842"/>
                  </a:lnTo>
                  <a:lnTo>
                    <a:pt x="1752076" y="398654"/>
                  </a:lnTo>
                  <a:lnTo>
                    <a:pt x="1692375" y="406481"/>
                  </a:lnTo>
                  <a:lnTo>
                    <a:pt x="1631482" y="414292"/>
                  </a:lnTo>
                  <a:lnTo>
                    <a:pt x="1570071" y="422057"/>
                  </a:lnTo>
                  <a:lnTo>
                    <a:pt x="1508816" y="429742"/>
                  </a:lnTo>
                  <a:lnTo>
                    <a:pt x="1448393" y="437318"/>
                  </a:lnTo>
                  <a:lnTo>
                    <a:pt x="1389476" y="444751"/>
                  </a:lnTo>
                  <a:lnTo>
                    <a:pt x="1332740" y="452012"/>
                  </a:lnTo>
                  <a:lnTo>
                    <a:pt x="1278861" y="459068"/>
                  </a:lnTo>
                  <a:lnTo>
                    <a:pt x="1228512" y="465887"/>
                  </a:lnTo>
                  <a:lnTo>
                    <a:pt x="1182370" y="472439"/>
                  </a:lnTo>
                  <a:lnTo>
                    <a:pt x="505460" y="567689"/>
                  </a:lnTo>
                  <a:lnTo>
                    <a:pt x="437957" y="579497"/>
                  </a:lnTo>
                  <a:lnTo>
                    <a:pt x="379252" y="590150"/>
                  </a:lnTo>
                  <a:lnTo>
                    <a:pt x="327878" y="600047"/>
                  </a:lnTo>
                  <a:lnTo>
                    <a:pt x="282369" y="609588"/>
                  </a:lnTo>
                  <a:lnTo>
                    <a:pt x="241259" y="619174"/>
                  </a:lnTo>
                  <a:lnTo>
                    <a:pt x="203081" y="629205"/>
                  </a:lnTo>
                  <a:lnTo>
                    <a:pt x="166370" y="640079"/>
                  </a:lnTo>
                  <a:lnTo>
                    <a:pt x="103405" y="658475"/>
                  </a:lnTo>
                  <a:lnTo>
                    <a:pt x="47466" y="677703"/>
                  </a:lnTo>
                  <a:lnTo>
                    <a:pt x="9386" y="698122"/>
                  </a:lnTo>
                  <a:lnTo>
                    <a:pt x="0" y="720089"/>
                  </a:lnTo>
                  <a:lnTo>
                    <a:pt x="6230" y="739477"/>
                  </a:lnTo>
                  <a:lnTo>
                    <a:pt x="65365" y="783490"/>
                  </a:lnTo>
                  <a:lnTo>
                    <a:pt x="124460" y="806450"/>
                  </a:lnTo>
                  <a:lnTo>
                    <a:pt x="188530" y="821725"/>
                  </a:lnTo>
                  <a:lnTo>
                    <a:pt x="240359" y="828322"/>
                  </a:lnTo>
                  <a:lnTo>
                    <a:pt x="284638" y="828357"/>
                  </a:lnTo>
                  <a:lnTo>
                    <a:pt x="326060" y="823947"/>
                  </a:lnTo>
                  <a:lnTo>
                    <a:pt x="369317" y="817209"/>
                  </a:lnTo>
                  <a:lnTo>
                    <a:pt x="419100" y="810259"/>
                  </a:lnTo>
                  <a:lnTo>
                    <a:pt x="468558" y="796625"/>
                  </a:lnTo>
                  <a:lnTo>
                    <a:pt x="519115" y="777077"/>
                  </a:lnTo>
                  <a:lnTo>
                    <a:pt x="561197" y="753932"/>
                  </a:lnTo>
                  <a:lnTo>
                    <a:pt x="585236" y="729508"/>
                  </a:lnTo>
                  <a:lnTo>
                    <a:pt x="581660" y="706119"/>
                  </a:lnTo>
                  <a:lnTo>
                    <a:pt x="533782" y="681149"/>
                  </a:lnTo>
                  <a:lnTo>
                    <a:pt x="488197" y="664680"/>
                  </a:lnTo>
                  <a:lnTo>
                    <a:pt x="443388" y="654843"/>
                  </a:lnTo>
                  <a:lnTo>
                    <a:pt x="397839" y="649769"/>
                  </a:lnTo>
                  <a:lnTo>
                    <a:pt x="350031" y="647588"/>
                  </a:lnTo>
                  <a:lnTo>
                    <a:pt x="298450" y="64642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68376" y="2315628"/>
              <a:ext cx="2239645" cy="715645"/>
            </a:xfrm>
            <a:custGeom>
              <a:avLst/>
              <a:gdLst/>
              <a:ahLst/>
              <a:cxnLst/>
              <a:rect l="l" t="t" r="r" b="b"/>
              <a:pathLst>
                <a:path w="2239645" h="715644">
                  <a:moveTo>
                    <a:pt x="9334" y="710780"/>
                  </a:moveTo>
                  <a:lnTo>
                    <a:pt x="7975" y="707478"/>
                  </a:lnTo>
                  <a:lnTo>
                    <a:pt x="4673" y="706120"/>
                  </a:lnTo>
                  <a:lnTo>
                    <a:pt x="1358" y="707478"/>
                  </a:lnTo>
                  <a:lnTo>
                    <a:pt x="0" y="710780"/>
                  </a:lnTo>
                  <a:lnTo>
                    <a:pt x="1358" y="714095"/>
                  </a:lnTo>
                  <a:lnTo>
                    <a:pt x="4673" y="715454"/>
                  </a:lnTo>
                  <a:lnTo>
                    <a:pt x="7975" y="714095"/>
                  </a:lnTo>
                  <a:lnTo>
                    <a:pt x="9334" y="710780"/>
                  </a:lnTo>
                  <a:close/>
                </a:path>
                <a:path w="2239645" h="715644">
                  <a:moveTo>
                    <a:pt x="2239454" y="4660"/>
                  </a:moveTo>
                  <a:lnTo>
                    <a:pt x="2238095" y="1358"/>
                  </a:lnTo>
                  <a:lnTo>
                    <a:pt x="2234793" y="0"/>
                  </a:lnTo>
                  <a:lnTo>
                    <a:pt x="2231479" y="1358"/>
                  </a:lnTo>
                  <a:lnTo>
                    <a:pt x="2230120" y="4660"/>
                  </a:lnTo>
                  <a:lnTo>
                    <a:pt x="2231479" y="7975"/>
                  </a:lnTo>
                  <a:lnTo>
                    <a:pt x="2234793" y="9334"/>
                  </a:lnTo>
                  <a:lnTo>
                    <a:pt x="2238095" y="7975"/>
                  </a:lnTo>
                  <a:lnTo>
                    <a:pt x="223945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373629" y="2320290"/>
              <a:ext cx="836930" cy="194310"/>
            </a:xfrm>
            <a:custGeom>
              <a:avLst/>
              <a:gdLst/>
              <a:ahLst/>
              <a:cxnLst/>
              <a:rect l="l" t="t" r="r" b="b"/>
              <a:pathLst>
                <a:path w="836930" h="194310">
                  <a:moveTo>
                    <a:pt x="250189" y="158750"/>
                  </a:moveTo>
                  <a:lnTo>
                    <a:pt x="199866" y="171985"/>
                  </a:lnTo>
                  <a:lnTo>
                    <a:pt x="161925" y="180816"/>
                  </a:lnTo>
                  <a:lnTo>
                    <a:pt x="125888" y="187503"/>
                  </a:lnTo>
                  <a:lnTo>
                    <a:pt x="81280" y="194310"/>
                  </a:lnTo>
                  <a:lnTo>
                    <a:pt x="50363" y="193873"/>
                  </a:lnTo>
                  <a:lnTo>
                    <a:pt x="31114" y="192722"/>
                  </a:lnTo>
                  <a:lnTo>
                    <a:pt x="16629" y="188237"/>
                  </a:lnTo>
                  <a:lnTo>
                    <a:pt x="0" y="177800"/>
                  </a:lnTo>
                  <a:lnTo>
                    <a:pt x="13077" y="165854"/>
                  </a:lnTo>
                  <a:lnTo>
                    <a:pt x="20796" y="160337"/>
                  </a:lnTo>
                  <a:lnTo>
                    <a:pt x="35897" y="158154"/>
                  </a:lnTo>
                  <a:lnTo>
                    <a:pt x="71119" y="156210"/>
                  </a:lnTo>
                  <a:lnTo>
                    <a:pt x="119703" y="158226"/>
                  </a:lnTo>
                  <a:lnTo>
                    <a:pt x="173613" y="159220"/>
                  </a:lnTo>
                  <a:lnTo>
                    <a:pt x="230346" y="159226"/>
                  </a:lnTo>
                  <a:lnTo>
                    <a:pt x="287396" y="158279"/>
                  </a:lnTo>
                  <a:lnTo>
                    <a:pt x="342259" y="156415"/>
                  </a:lnTo>
                  <a:lnTo>
                    <a:pt x="392430" y="153670"/>
                  </a:lnTo>
                  <a:lnTo>
                    <a:pt x="465724" y="146050"/>
                  </a:lnTo>
                  <a:lnTo>
                    <a:pt x="517926" y="138429"/>
                  </a:lnTo>
                  <a:lnTo>
                    <a:pt x="558119" y="130809"/>
                  </a:lnTo>
                  <a:lnTo>
                    <a:pt x="595386" y="123189"/>
                  </a:lnTo>
                  <a:lnTo>
                    <a:pt x="638809" y="115570"/>
                  </a:lnTo>
                  <a:lnTo>
                    <a:pt x="678953" y="106104"/>
                  </a:lnTo>
                  <a:lnTo>
                    <a:pt x="716121" y="96043"/>
                  </a:lnTo>
                  <a:lnTo>
                    <a:pt x="784859" y="69850"/>
                  </a:lnTo>
                  <a:lnTo>
                    <a:pt x="821372" y="36829"/>
                  </a:lnTo>
                  <a:lnTo>
                    <a:pt x="831651" y="18414"/>
                  </a:lnTo>
                  <a:lnTo>
                    <a:pt x="83693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368956" y="2315628"/>
              <a:ext cx="846455" cy="206375"/>
            </a:xfrm>
            <a:custGeom>
              <a:avLst/>
              <a:gdLst/>
              <a:ahLst/>
              <a:cxnLst/>
              <a:rect l="l" t="t" r="r" b="b"/>
              <a:pathLst>
                <a:path w="846455" h="206375">
                  <a:moveTo>
                    <a:pt x="9334" y="201510"/>
                  </a:moveTo>
                  <a:lnTo>
                    <a:pt x="7975" y="198208"/>
                  </a:lnTo>
                  <a:lnTo>
                    <a:pt x="4673" y="196850"/>
                  </a:lnTo>
                  <a:lnTo>
                    <a:pt x="1358" y="198208"/>
                  </a:lnTo>
                  <a:lnTo>
                    <a:pt x="0" y="201510"/>
                  </a:lnTo>
                  <a:lnTo>
                    <a:pt x="1358" y="204825"/>
                  </a:lnTo>
                  <a:lnTo>
                    <a:pt x="4673" y="206184"/>
                  </a:lnTo>
                  <a:lnTo>
                    <a:pt x="7975" y="204825"/>
                  </a:lnTo>
                  <a:lnTo>
                    <a:pt x="9334" y="201510"/>
                  </a:lnTo>
                  <a:close/>
                </a:path>
                <a:path w="846455" h="206375">
                  <a:moveTo>
                    <a:pt x="846264" y="4660"/>
                  </a:moveTo>
                  <a:lnTo>
                    <a:pt x="844905" y="1358"/>
                  </a:lnTo>
                  <a:lnTo>
                    <a:pt x="841603" y="0"/>
                  </a:lnTo>
                  <a:lnTo>
                    <a:pt x="838288" y="1358"/>
                  </a:lnTo>
                  <a:lnTo>
                    <a:pt x="836930" y="4660"/>
                  </a:lnTo>
                  <a:lnTo>
                    <a:pt x="838288" y="7975"/>
                  </a:lnTo>
                  <a:lnTo>
                    <a:pt x="841603" y="9334"/>
                  </a:lnTo>
                  <a:lnTo>
                    <a:pt x="844905" y="7975"/>
                  </a:lnTo>
                  <a:lnTo>
                    <a:pt x="84626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 txBox="1"/>
          <p:nvPr/>
        </p:nvSpPr>
        <p:spPr>
          <a:xfrm>
            <a:off x="92710" y="1059179"/>
            <a:ext cx="100139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604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Small Diameter Chord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90169" y="5173979"/>
            <a:ext cx="94106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9390" marR="5080" indent="-18669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Sighting Stick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07950" y="4023359"/>
            <a:ext cx="9074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marR="2095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Holding </a:t>
            </a:r>
            <a:r>
              <a:rPr sz="1800" b="1" spc="-20" dirty="0">
                <a:latin typeface="Arial"/>
                <a:cs typeface="Arial"/>
              </a:rPr>
              <a:t>Wood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(Back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Edge)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556667" y="4809897"/>
            <a:ext cx="2007870" cy="581660"/>
            <a:chOff x="556667" y="4809897"/>
            <a:chExt cx="2007870" cy="581660"/>
          </a:xfrm>
        </p:grpSpPr>
        <p:sp>
          <p:nvSpPr>
            <p:cNvPr id="129" name="object 129"/>
            <p:cNvSpPr/>
            <p:nvPr/>
          </p:nvSpPr>
          <p:spPr>
            <a:xfrm>
              <a:off x="561339" y="4814569"/>
              <a:ext cx="1710689" cy="542290"/>
            </a:xfrm>
            <a:custGeom>
              <a:avLst/>
              <a:gdLst/>
              <a:ahLst/>
              <a:cxnLst/>
              <a:rect l="l" t="t" r="r" b="b"/>
              <a:pathLst>
                <a:path w="1710689" h="542289">
                  <a:moveTo>
                    <a:pt x="0" y="0"/>
                  </a:moveTo>
                  <a:lnTo>
                    <a:pt x="1710689" y="54228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255519" y="5318759"/>
              <a:ext cx="83820" cy="72390"/>
            </a:xfrm>
            <a:custGeom>
              <a:avLst/>
              <a:gdLst/>
              <a:ahLst/>
              <a:cxnLst/>
              <a:rect l="l" t="t" r="r" b="b"/>
              <a:pathLst>
                <a:path w="83819" h="72389">
                  <a:moveTo>
                    <a:pt x="24130" y="0"/>
                  </a:moveTo>
                  <a:lnTo>
                    <a:pt x="0" y="72389"/>
                  </a:lnTo>
                  <a:lnTo>
                    <a:pt x="83819" y="59689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61339" y="4814569"/>
              <a:ext cx="1932939" cy="250190"/>
            </a:xfrm>
            <a:custGeom>
              <a:avLst/>
              <a:gdLst/>
              <a:ahLst/>
              <a:cxnLst/>
              <a:rect l="l" t="t" r="r" b="b"/>
              <a:pathLst>
                <a:path w="1932939" h="250189">
                  <a:moveTo>
                    <a:pt x="0" y="0"/>
                  </a:moveTo>
                  <a:lnTo>
                    <a:pt x="1932939" y="25018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484119" y="5026659"/>
              <a:ext cx="80010" cy="74930"/>
            </a:xfrm>
            <a:custGeom>
              <a:avLst/>
              <a:gdLst/>
              <a:ahLst/>
              <a:cxnLst/>
              <a:rect l="l" t="t" r="r" b="b"/>
              <a:pathLst>
                <a:path w="80010" h="74929">
                  <a:moveTo>
                    <a:pt x="8890" y="0"/>
                  </a:moveTo>
                  <a:lnTo>
                    <a:pt x="0" y="74929"/>
                  </a:lnTo>
                  <a:lnTo>
                    <a:pt x="80010" y="4698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" name="object 133"/>
          <p:cNvGrpSpPr/>
          <p:nvPr/>
        </p:nvGrpSpPr>
        <p:grpSpPr>
          <a:xfrm>
            <a:off x="556667" y="1938427"/>
            <a:ext cx="922019" cy="716280"/>
            <a:chOff x="556667" y="1938427"/>
            <a:chExt cx="922019" cy="716280"/>
          </a:xfrm>
        </p:grpSpPr>
        <p:sp>
          <p:nvSpPr>
            <p:cNvPr id="134" name="object 134"/>
            <p:cNvSpPr/>
            <p:nvPr/>
          </p:nvSpPr>
          <p:spPr>
            <a:xfrm>
              <a:off x="561339" y="1943099"/>
              <a:ext cx="861060" cy="668020"/>
            </a:xfrm>
            <a:custGeom>
              <a:avLst/>
              <a:gdLst/>
              <a:ahLst/>
              <a:cxnLst/>
              <a:rect l="l" t="t" r="r" b="b"/>
              <a:pathLst>
                <a:path w="861060" h="668019">
                  <a:moveTo>
                    <a:pt x="0" y="0"/>
                  </a:moveTo>
                  <a:lnTo>
                    <a:pt x="861060" y="66802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395730" y="2578099"/>
              <a:ext cx="82550" cy="76200"/>
            </a:xfrm>
            <a:custGeom>
              <a:avLst/>
              <a:gdLst/>
              <a:ahLst/>
              <a:cxnLst/>
              <a:rect l="l" t="t" r="r" b="b"/>
              <a:pathLst>
                <a:path w="82550" h="76200">
                  <a:moveTo>
                    <a:pt x="45719" y="0"/>
                  </a:moveTo>
                  <a:lnTo>
                    <a:pt x="0" y="59689"/>
                  </a:lnTo>
                  <a:lnTo>
                    <a:pt x="82550" y="76200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 txBox="1">
            <a:spLocks noGrp="1"/>
          </p:cNvSpPr>
          <p:nvPr>
            <p:ph type="title"/>
          </p:nvPr>
        </p:nvSpPr>
        <p:spPr>
          <a:xfrm>
            <a:off x="1257300" y="-101600"/>
            <a:ext cx="65849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Markup</a:t>
            </a:r>
            <a:r>
              <a:rPr spc="-2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Before</a:t>
            </a:r>
            <a:r>
              <a:rPr spc="-21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Cutting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8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Felling</a:t>
            </a:r>
            <a:r>
              <a:rPr spc="-15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The</a:t>
            </a:r>
            <a:r>
              <a:rPr spc="-155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Tree</a:t>
            </a:r>
          </a:p>
          <a:p>
            <a:pPr algn="ctr">
              <a:lnSpc>
                <a:spcPct val="100000"/>
              </a:lnSpc>
            </a:pPr>
            <a:r>
              <a:rPr sz="2000" i="0" spc="-10" dirty="0">
                <a:solidFill>
                  <a:srgbClr val="000000"/>
                </a:solidFill>
                <a:latin typeface="Arial"/>
                <a:cs typeface="Arial"/>
              </a:rPr>
              <a:t>(Summarize)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3230" y="1440179"/>
            <a:ext cx="101600" cy="532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95"/>
              </a:lnSpc>
              <a:spcBef>
                <a:spcPts val="100"/>
              </a:spcBef>
            </a:pPr>
            <a:r>
              <a:rPr sz="1700" spc="-50" dirty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95"/>
              </a:lnSpc>
            </a:pPr>
            <a:r>
              <a:rPr sz="1700" spc="-50" dirty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069" y="1452879"/>
            <a:ext cx="8079105" cy="44551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731520">
              <a:lnSpc>
                <a:spcPts val="1950"/>
              </a:lnSpc>
              <a:spcBef>
                <a:spcPts val="240"/>
              </a:spcBef>
            </a:pP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Mark</a:t>
            </a:r>
            <a:r>
              <a:rPr sz="17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cut</a:t>
            </a:r>
            <a:r>
              <a:rPr sz="17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locations</a:t>
            </a:r>
            <a:r>
              <a:rPr sz="17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with</a:t>
            </a:r>
            <a:r>
              <a:rPr sz="17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00FF"/>
                </a:solidFill>
                <a:latin typeface="Arial"/>
                <a:cs typeface="Arial"/>
              </a:rPr>
              <a:t>surveyors'</a:t>
            </a:r>
            <a:r>
              <a:rPr sz="17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paint</a:t>
            </a:r>
            <a:r>
              <a:rPr sz="17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00FF"/>
                </a:solidFill>
                <a:latin typeface="Arial"/>
                <a:cs typeface="Arial"/>
              </a:rPr>
              <a:t>(visually</a:t>
            </a:r>
            <a:r>
              <a:rPr sz="17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plan</a:t>
            </a:r>
            <a:r>
              <a:rPr sz="17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felling</a:t>
            </a:r>
            <a:r>
              <a:rPr sz="17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00FF"/>
                </a:solidFill>
                <a:latin typeface="Arial"/>
                <a:cs typeface="Arial"/>
              </a:rPr>
              <a:t>approach)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Face</a:t>
            </a:r>
            <a:r>
              <a:rPr sz="17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sz="17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tree</a:t>
            </a:r>
            <a:r>
              <a:rPr sz="17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(two</a:t>
            </a:r>
            <a:r>
              <a:rPr sz="17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planar</a:t>
            </a:r>
            <a:r>
              <a:rPr sz="17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0000FF"/>
                </a:solidFill>
                <a:latin typeface="Arial"/>
                <a:cs typeface="Arial"/>
              </a:rPr>
              <a:t>cuts)</a:t>
            </a:r>
            <a:endParaRPr sz="1700">
              <a:latin typeface="Arial"/>
              <a:cs typeface="Arial"/>
            </a:endParaRPr>
          </a:p>
          <a:p>
            <a:pPr marL="295275" indent="-201930">
              <a:lnSpc>
                <a:spcPts val="1855"/>
              </a:lnSpc>
              <a:buFont typeface="Arial"/>
              <a:buChar char="–"/>
              <a:tabLst>
                <a:tab pos="295275" algn="l"/>
              </a:tabLst>
            </a:pPr>
            <a:r>
              <a:rPr sz="1700" b="1" dirty="0">
                <a:latin typeface="Arial"/>
                <a:cs typeface="Arial"/>
              </a:rPr>
              <a:t>Select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face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cut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type:</a:t>
            </a:r>
            <a:r>
              <a:rPr sz="1700" b="1" spc="409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open,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conventional,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Humboldt</a:t>
            </a:r>
            <a:endParaRPr sz="1700">
              <a:latin typeface="Arial"/>
              <a:cs typeface="Arial"/>
            </a:endParaRPr>
          </a:p>
          <a:p>
            <a:pPr marL="295275" indent="-201930">
              <a:lnSpc>
                <a:spcPts val="1950"/>
              </a:lnSpc>
              <a:buFont typeface="Arial"/>
              <a:buChar char="–"/>
              <a:tabLst>
                <a:tab pos="295275" algn="l"/>
              </a:tabLst>
            </a:pPr>
            <a:r>
              <a:rPr sz="1700" b="1" dirty="0">
                <a:latin typeface="Arial"/>
                <a:cs typeface="Arial"/>
              </a:rPr>
              <a:t>Always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located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on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the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desired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felling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direction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side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of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the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tree</a:t>
            </a:r>
            <a:endParaRPr sz="1700">
              <a:latin typeface="Arial"/>
              <a:cs typeface="Arial"/>
            </a:endParaRPr>
          </a:p>
          <a:p>
            <a:pPr marL="295910" marR="5080" indent="-201930">
              <a:lnSpc>
                <a:spcPct val="79900"/>
              </a:lnSpc>
              <a:spcBef>
                <a:spcPts val="365"/>
              </a:spcBef>
              <a:buFont typeface="Arial"/>
              <a:buChar char="–"/>
              <a:tabLst>
                <a:tab pos="295910" algn="l"/>
              </a:tabLst>
            </a:pPr>
            <a:r>
              <a:rPr sz="1700" b="1" dirty="0">
                <a:latin typeface="Arial"/>
                <a:cs typeface="Arial"/>
              </a:rPr>
              <a:t>Check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face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location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with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horizontal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line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centered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and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perpendicular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to</a:t>
            </a:r>
            <a:r>
              <a:rPr sz="1700" b="1" spc="-25" dirty="0">
                <a:latin typeface="Arial"/>
                <a:cs typeface="Arial"/>
              </a:rPr>
              <a:t> the </a:t>
            </a:r>
            <a:r>
              <a:rPr sz="1700" b="1" dirty="0">
                <a:latin typeface="Arial"/>
                <a:cs typeface="Arial"/>
              </a:rPr>
              <a:t>intersecting</a:t>
            </a:r>
            <a:r>
              <a:rPr sz="1700" b="1" spc="-6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face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cuts</a:t>
            </a:r>
            <a:endParaRPr sz="1700">
              <a:latin typeface="Arial"/>
              <a:cs typeface="Arial"/>
            </a:endParaRPr>
          </a:p>
          <a:p>
            <a:pPr marL="295275" indent="-201930">
              <a:lnSpc>
                <a:spcPts val="1905"/>
              </a:lnSpc>
              <a:buFont typeface="Arial"/>
              <a:buChar char="–"/>
              <a:tabLst>
                <a:tab pos="295275" algn="l"/>
              </a:tabLst>
            </a:pPr>
            <a:r>
              <a:rPr sz="1700" b="1" spc="-10" dirty="0">
                <a:latin typeface="Arial"/>
                <a:cs typeface="Arial"/>
              </a:rPr>
              <a:t>Re-</a:t>
            </a:r>
            <a:r>
              <a:rPr sz="1700" b="1" dirty="0">
                <a:latin typeface="Arial"/>
                <a:cs typeface="Arial"/>
              </a:rPr>
              <a:t>cut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if</a:t>
            </a:r>
            <a:r>
              <a:rPr sz="1700" b="1" spc="-10" dirty="0">
                <a:latin typeface="Arial"/>
                <a:cs typeface="Arial"/>
              </a:rPr>
              <a:t> necessary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55"/>
              </a:lnSpc>
            </a:pP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Execute</a:t>
            </a:r>
            <a:r>
              <a:rPr sz="17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sz="17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back</a:t>
            </a:r>
            <a:r>
              <a:rPr sz="17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cut</a:t>
            </a:r>
            <a:r>
              <a:rPr sz="17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(minimum</a:t>
            </a:r>
            <a:r>
              <a:rPr sz="17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17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one</a:t>
            </a:r>
            <a:r>
              <a:rPr sz="17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0000FF"/>
                </a:solidFill>
                <a:latin typeface="Arial"/>
                <a:cs typeface="Arial"/>
              </a:rPr>
              <a:t>cut)</a:t>
            </a:r>
            <a:endParaRPr sz="1700">
              <a:latin typeface="Arial"/>
              <a:cs typeface="Arial"/>
            </a:endParaRPr>
          </a:p>
          <a:p>
            <a:pPr marL="295275" indent="-201930">
              <a:lnSpc>
                <a:spcPts val="1955"/>
              </a:lnSpc>
              <a:buFont typeface="Arial"/>
              <a:buChar char="–"/>
              <a:tabLst>
                <a:tab pos="295275" algn="l"/>
              </a:tabLst>
            </a:pPr>
            <a:r>
              <a:rPr sz="1700" b="1" dirty="0">
                <a:latin typeface="Arial"/>
                <a:cs typeface="Arial"/>
              </a:rPr>
              <a:t>Most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are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on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the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same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plane</a:t>
            </a:r>
            <a:endParaRPr sz="1700">
              <a:latin typeface="Arial"/>
              <a:cs typeface="Arial"/>
            </a:endParaRPr>
          </a:p>
          <a:p>
            <a:pPr marL="295275" indent="-201930">
              <a:lnSpc>
                <a:spcPts val="1950"/>
              </a:lnSpc>
              <a:buFont typeface="Arial"/>
              <a:buChar char="–"/>
              <a:tabLst>
                <a:tab pos="295275" algn="l"/>
              </a:tabLst>
            </a:pPr>
            <a:r>
              <a:rPr sz="1700" b="1" spc="-10" dirty="0">
                <a:latin typeface="Arial"/>
                <a:cs typeface="Arial"/>
              </a:rPr>
              <a:t>2-</a:t>
            </a:r>
            <a:r>
              <a:rPr sz="1700" b="1" dirty="0">
                <a:latin typeface="Arial"/>
                <a:cs typeface="Arial"/>
              </a:rPr>
              <a:t>5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inches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above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the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face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intersection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cuts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(establish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stump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shot)</a:t>
            </a:r>
            <a:endParaRPr sz="1700">
              <a:latin typeface="Arial"/>
              <a:cs typeface="Arial"/>
            </a:endParaRPr>
          </a:p>
          <a:p>
            <a:pPr marL="295275" indent="-201930">
              <a:lnSpc>
                <a:spcPts val="1950"/>
              </a:lnSpc>
              <a:buFont typeface="Arial"/>
              <a:buChar char="–"/>
              <a:tabLst>
                <a:tab pos="295275" algn="l"/>
              </a:tabLst>
            </a:pPr>
            <a:r>
              <a:rPr sz="1700" b="1" dirty="0">
                <a:latin typeface="Arial"/>
                <a:cs typeface="Arial"/>
              </a:rPr>
              <a:t>Maintain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holding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wood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(hinge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wood)</a:t>
            </a:r>
            <a:endParaRPr sz="1700">
              <a:latin typeface="Arial"/>
              <a:cs typeface="Arial"/>
            </a:endParaRPr>
          </a:p>
          <a:p>
            <a:pPr marL="295275" indent="-201930">
              <a:lnSpc>
                <a:spcPts val="1950"/>
              </a:lnSpc>
              <a:buFont typeface="Arial"/>
              <a:buChar char="–"/>
              <a:tabLst>
                <a:tab pos="295275" algn="l"/>
              </a:tabLst>
            </a:pPr>
            <a:r>
              <a:rPr sz="1700" b="1" dirty="0">
                <a:latin typeface="Arial"/>
                <a:cs typeface="Arial"/>
              </a:rPr>
              <a:t>Use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wedges,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jacks,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and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special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back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cuts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to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correct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lean</a:t>
            </a:r>
            <a:endParaRPr sz="1700">
              <a:latin typeface="Arial"/>
              <a:cs typeface="Arial"/>
            </a:endParaRPr>
          </a:p>
          <a:p>
            <a:pPr marL="12700" marR="1731010" indent="283210">
              <a:lnSpc>
                <a:spcPts val="1950"/>
              </a:lnSpc>
              <a:spcBef>
                <a:spcPts val="95"/>
              </a:spcBef>
              <a:buFont typeface="Arial"/>
              <a:buChar char="–"/>
              <a:tabLst>
                <a:tab pos="295910" algn="l"/>
              </a:tabLst>
            </a:pPr>
            <a:r>
              <a:rPr sz="1700" b="1" dirty="0">
                <a:latin typeface="Arial"/>
                <a:cs typeface="Arial"/>
              </a:rPr>
              <a:t>Watch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overhead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as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priority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with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quick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glances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elsewhere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Escape</a:t>
            </a:r>
            <a:r>
              <a:rPr sz="17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sz="17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stump</a:t>
            </a:r>
            <a:r>
              <a:rPr sz="17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when</a:t>
            </a:r>
            <a:r>
              <a:rPr sz="17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sz="17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tree</a:t>
            </a:r>
            <a:r>
              <a:rPr sz="17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commits</a:t>
            </a:r>
            <a:r>
              <a:rPr sz="17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7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sz="17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0000FF"/>
                </a:solidFill>
                <a:latin typeface="Arial"/>
                <a:cs typeface="Arial"/>
              </a:rPr>
              <a:t>fall</a:t>
            </a:r>
            <a:endParaRPr sz="1700">
              <a:latin typeface="Arial"/>
              <a:cs typeface="Arial"/>
            </a:endParaRPr>
          </a:p>
          <a:p>
            <a:pPr marL="295275" indent="-201930">
              <a:lnSpc>
                <a:spcPts val="1855"/>
              </a:lnSpc>
              <a:buFont typeface="Arial"/>
              <a:buChar char="–"/>
              <a:tabLst>
                <a:tab pos="295275" algn="l"/>
              </a:tabLst>
            </a:pPr>
            <a:r>
              <a:rPr sz="1700" b="1" dirty="0">
                <a:latin typeface="Arial"/>
                <a:cs typeface="Arial"/>
              </a:rPr>
              <a:t>Quickly</a:t>
            </a:r>
            <a:r>
              <a:rPr sz="1700" b="1" spc="-7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follow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</a:t>
            </a:r>
            <a:r>
              <a:rPr sz="1700" b="1" spc="-5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predetermined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escape</a:t>
            </a:r>
            <a:r>
              <a:rPr sz="1700" b="1" spc="-5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route</a:t>
            </a:r>
            <a:endParaRPr sz="1700">
              <a:latin typeface="Arial"/>
              <a:cs typeface="Arial"/>
            </a:endParaRPr>
          </a:p>
          <a:p>
            <a:pPr marL="295275" indent="-201930">
              <a:lnSpc>
                <a:spcPts val="1950"/>
              </a:lnSpc>
              <a:buFont typeface="Arial"/>
              <a:buChar char="–"/>
              <a:tabLst>
                <a:tab pos="295275" algn="l"/>
              </a:tabLst>
            </a:pPr>
            <a:r>
              <a:rPr sz="1700" b="1" dirty="0">
                <a:latin typeface="Arial"/>
                <a:cs typeface="Arial"/>
              </a:rPr>
              <a:t>Do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not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hesitate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at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the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stump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attempting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to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cutting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more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wood</a:t>
            </a:r>
            <a:endParaRPr sz="1700">
              <a:latin typeface="Arial"/>
              <a:cs typeface="Arial"/>
            </a:endParaRPr>
          </a:p>
          <a:p>
            <a:pPr marL="295275" indent="-201930">
              <a:lnSpc>
                <a:spcPts val="1950"/>
              </a:lnSpc>
              <a:buFont typeface="Arial"/>
              <a:buChar char="–"/>
              <a:tabLst>
                <a:tab pos="295275" algn="l"/>
              </a:tabLst>
            </a:pPr>
            <a:r>
              <a:rPr sz="1700" b="1" dirty="0">
                <a:latin typeface="Arial"/>
                <a:cs typeface="Arial"/>
              </a:rPr>
              <a:t>If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the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saw</a:t>
            </a:r>
            <a:r>
              <a:rPr sz="1700" b="1" spc="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becomes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stuck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leave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spc="-25" dirty="0">
                <a:latin typeface="Arial"/>
                <a:cs typeface="Arial"/>
              </a:rPr>
              <a:t>it</a:t>
            </a:r>
            <a:endParaRPr sz="1700">
              <a:latin typeface="Arial"/>
              <a:cs typeface="Arial"/>
            </a:endParaRPr>
          </a:p>
          <a:p>
            <a:pPr marL="295275" indent="-201930">
              <a:lnSpc>
                <a:spcPts val="1995"/>
              </a:lnSpc>
              <a:buFont typeface="Arial"/>
              <a:buChar char="–"/>
              <a:tabLst>
                <a:tab pos="295275" algn="l"/>
              </a:tabLst>
            </a:pPr>
            <a:r>
              <a:rPr sz="1700" b="1" dirty="0">
                <a:latin typeface="Arial"/>
                <a:cs typeface="Arial"/>
              </a:rPr>
              <a:t>If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the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saw</a:t>
            </a:r>
            <a:r>
              <a:rPr sz="1700" b="1" spc="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prevents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rapid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escape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drop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spc="-25" dirty="0">
                <a:latin typeface="Arial"/>
                <a:cs typeface="Arial"/>
              </a:rPr>
              <a:t>it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3230" y="3134359"/>
            <a:ext cx="1016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0" dirty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230" y="4620259"/>
            <a:ext cx="1016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0" dirty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437254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0000"/>
                </a:solidFill>
              </a:rPr>
              <a:t>Outline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Felling</a:t>
            </a:r>
            <a:r>
              <a:rPr spc="-40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Direction</a:t>
            </a:r>
            <a:r>
              <a:rPr spc="-3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Slight</a:t>
            </a:r>
            <a:r>
              <a:rPr spc="-45" dirty="0"/>
              <a:t> </a:t>
            </a:r>
            <a:r>
              <a:rPr spc="-20" dirty="0"/>
              <a:t>Lean</a:t>
            </a:r>
          </a:p>
          <a:p>
            <a:pPr marL="1252855" marR="1241425" indent="586740">
              <a:lnSpc>
                <a:spcPct val="198400"/>
              </a:lnSpc>
              <a:spcBef>
                <a:spcPts val="10"/>
              </a:spcBef>
            </a:pPr>
            <a:r>
              <a:rPr dirty="0"/>
              <a:t>Facing</a:t>
            </a:r>
            <a:r>
              <a:rPr spc="-55" dirty="0"/>
              <a:t> </a:t>
            </a:r>
            <a:r>
              <a:rPr spc="-10" dirty="0"/>
              <a:t>Issues </a:t>
            </a:r>
            <a:r>
              <a:rPr dirty="0"/>
              <a:t>Felling</a:t>
            </a:r>
            <a:r>
              <a:rPr spc="-50" dirty="0"/>
              <a:t> </a:t>
            </a:r>
            <a:r>
              <a:rPr dirty="0"/>
              <a:t>Difficult</a:t>
            </a:r>
            <a:r>
              <a:rPr spc="-40" dirty="0"/>
              <a:t> </a:t>
            </a:r>
            <a:r>
              <a:rPr spc="-10" dirty="0"/>
              <a:t>Trees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998219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Improper</a:t>
            </a:r>
            <a:r>
              <a:rPr spc="-16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Facing</a:t>
            </a:r>
            <a:r>
              <a:rPr spc="-17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Issues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539" y="17056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5139" y="1722120"/>
            <a:ext cx="2546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Barber-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chair</a:t>
            </a:r>
            <a:r>
              <a:rPr sz="24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split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2739" y="2061209"/>
            <a:ext cx="194945" cy="110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400" spc="-5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00"/>
              </a:lnSpc>
            </a:pPr>
            <a:r>
              <a:rPr sz="2400" spc="-5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40"/>
              </a:lnSpc>
            </a:pPr>
            <a:r>
              <a:rPr sz="2400" spc="-5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4870" y="2077720"/>
            <a:ext cx="4572635" cy="11023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sz="2400" b="1" dirty="0">
                <a:latin typeface="Arial"/>
                <a:cs typeface="Arial"/>
              </a:rPr>
              <a:t>No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face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cuts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(only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back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cut) </a:t>
            </a:r>
            <a:r>
              <a:rPr sz="2400" b="1" dirty="0">
                <a:latin typeface="Arial"/>
                <a:cs typeface="Arial"/>
              </a:rPr>
              <a:t>Kerf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face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(saw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blade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thickness) </a:t>
            </a:r>
            <a:r>
              <a:rPr sz="2400" b="1" dirty="0">
                <a:latin typeface="Arial"/>
                <a:cs typeface="Arial"/>
              </a:rPr>
              <a:t>Face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cut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&lt;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1/3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tree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diameter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5539" y="31280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55139" y="3144520"/>
            <a:ext cx="2749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Felling</a:t>
            </a:r>
            <a:r>
              <a:rPr sz="24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control</a:t>
            </a:r>
            <a:r>
              <a:rPr sz="24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lost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2739" y="3483609"/>
            <a:ext cx="194945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400" spc="-5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40"/>
              </a:lnSpc>
            </a:pPr>
            <a:r>
              <a:rPr sz="2400" spc="-5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34870" y="3500120"/>
            <a:ext cx="5692140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sz="2400" b="1" dirty="0">
                <a:latin typeface="Arial"/>
                <a:cs typeface="Arial"/>
              </a:rPr>
              <a:t>Dutchman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cut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across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entire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face </a:t>
            </a:r>
            <a:r>
              <a:rPr sz="2400" b="1" dirty="0">
                <a:latin typeface="Arial"/>
                <a:cs typeface="Arial"/>
              </a:rPr>
              <a:t>Sloping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gunning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angle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too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shallow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5539" y="41948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55139" y="4212590"/>
            <a:ext cx="3462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Felling</a:t>
            </a:r>
            <a:r>
              <a:rPr sz="2400" b="1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direction</a:t>
            </a:r>
            <a:r>
              <a:rPr sz="24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altered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02739" y="4550409"/>
            <a:ext cx="194945" cy="110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400" spc="-5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00"/>
              </a:lnSpc>
            </a:pPr>
            <a:r>
              <a:rPr sz="2400" spc="-5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40"/>
              </a:lnSpc>
            </a:pPr>
            <a:r>
              <a:rPr sz="2400" spc="-5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34870" y="4568190"/>
            <a:ext cx="4763770" cy="110236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59"/>
              </a:spcBef>
            </a:pPr>
            <a:r>
              <a:rPr sz="2400" b="1" dirty="0">
                <a:latin typeface="Arial"/>
                <a:cs typeface="Arial"/>
              </a:rPr>
              <a:t>Vertically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angled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face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cut </a:t>
            </a:r>
            <a:r>
              <a:rPr sz="2400" b="1" dirty="0">
                <a:latin typeface="Arial"/>
                <a:cs typeface="Arial"/>
              </a:rPr>
              <a:t>Dutchman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cut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only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one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side </a:t>
            </a:r>
            <a:r>
              <a:rPr sz="2400" b="1" dirty="0">
                <a:latin typeface="Arial"/>
                <a:cs typeface="Arial"/>
              </a:rPr>
              <a:t>Face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not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cleared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out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on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one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side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559" y="6456679"/>
            <a:ext cx="7678420" cy="322580"/>
          </a:xfrm>
          <a:custGeom>
            <a:avLst/>
            <a:gdLst/>
            <a:ahLst/>
            <a:cxnLst/>
            <a:rect l="l" t="t" r="r" b="b"/>
            <a:pathLst>
              <a:path w="7678420" h="322579">
                <a:moveTo>
                  <a:pt x="7678420" y="0"/>
                </a:moveTo>
                <a:lnTo>
                  <a:pt x="0" y="0"/>
                </a:lnTo>
                <a:lnTo>
                  <a:pt x="0" y="322580"/>
                </a:lnTo>
                <a:lnTo>
                  <a:pt x="3839210" y="322580"/>
                </a:lnTo>
                <a:lnTo>
                  <a:pt x="7678420" y="322580"/>
                </a:lnTo>
                <a:lnTo>
                  <a:pt x="767842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0280" y="-52070"/>
            <a:ext cx="7209790" cy="918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715"/>
              </a:lnSpc>
              <a:spcBef>
                <a:spcPts val="100"/>
              </a:spcBef>
              <a:tabLst>
                <a:tab pos="2113915" algn="l"/>
                <a:tab pos="3380104" algn="l"/>
                <a:tab pos="4817110" algn="l"/>
              </a:tabLst>
            </a:pPr>
            <a:r>
              <a:rPr sz="4000" dirty="0">
                <a:solidFill>
                  <a:srgbClr val="FF0000"/>
                </a:solidFill>
              </a:rPr>
              <a:t>No</a:t>
            </a:r>
            <a:r>
              <a:rPr sz="4000" spc="-20" dirty="0">
                <a:solidFill>
                  <a:srgbClr val="FF0000"/>
                </a:solidFill>
              </a:rPr>
              <a:t> Face</a:t>
            </a:r>
            <a:r>
              <a:rPr sz="4000" dirty="0">
                <a:solidFill>
                  <a:srgbClr val="FF0000"/>
                </a:solidFill>
              </a:rPr>
              <a:t>	</a:t>
            </a:r>
            <a:r>
              <a:rPr sz="4000" spc="-20" dirty="0">
                <a:solidFill>
                  <a:srgbClr val="FF0000"/>
                </a:solidFill>
              </a:rPr>
              <a:t>Cuts</a:t>
            </a:r>
            <a:r>
              <a:rPr sz="4000" dirty="0">
                <a:solidFill>
                  <a:srgbClr val="FF0000"/>
                </a:solidFill>
              </a:rPr>
              <a:t>	</a:t>
            </a:r>
            <a:r>
              <a:rPr sz="4000" spc="-10" dirty="0">
                <a:solidFill>
                  <a:srgbClr val="FF0000"/>
                </a:solidFill>
              </a:rPr>
              <a:t>(Only</a:t>
            </a:r>
            <a:r>
              <a:rPr sz="4000" dirty="0">
                <a:solidFill>
                  <a:srgbClr val="FF0000"/>
                </a:solidFill>
              </a:rPr>
              <a:t>	Back</a:t>
            </a:r>
            <a:r>
              <a:rPr sz="4000" spc="-100" dirty="0">
                <a:solidFill>
                  <a:srgbClr val="FF0000"/>
                </a:solidFill>
              </a:rPr>
              <a:t> </a:t>
            </a:r>
            <a:r>
              <a:rPr sz="4000" spc="-20" dirty="0">
                <a:solidFill>
                  <a:srgbClr val="FF0000"/>
                </a:solidFill>
              </a:rPr>
              <a:t>Cut)</a:t>
            </a:r>
            <a:endParaRPr sz="4000"/>
          </a:p>
          <a:p>
            <a:pPr marL="54610" algn="ctr">
              <a:lnSpc>
                <a:spcPts val="2315"/>
              </a:lnSpc>
            </a:pP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2000" i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Improper</a:t>
            </a:r>
            <a:r>
              <a:rPr sz="2000" i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Facing</a:t>
            </a:r>
            <a:r>
              <a:rPr sz="2000" i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000" i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spc="-10" dirty="0">
                <a:solidFill>
                  <a:srgbClr val="000000"/>
                </a:solidFill>
                <a:latin typeface="Arial"/>
                <a:cs typeface="Arial"/>
              </a:rPr>
              <a:t>Barber-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chair</a:t>
            </a:r>
            <a:r>
              <a:rPr sz="2000" i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Split</a:t>
            </a:r>
            <a:r>
              <a:rPr sz="2000" i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spc="-5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3090" y="4554220"/>
            <a:ext cx="106045" cy="168148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5989" y="3992174"/>
            <a:ext cx="7726680" cy="2256790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455"/>
              </a:spcBef>
              <a:tabLst>
                <a:tab pos="5539105" algn="l"/>
              </a:tabLst>
            </a:pP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No</a:t>
            </a:r>
            <a:r>
              <a:rPr sz="2000" b="1" spc="-4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Face</a:t>
            </a:r>
            <a:r>
              <a:rPr sz="2000" b="1" spc="-3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9900"/>
                </a:solidFill>
                <a:latin typeface="Arial"/>
                <a:cs typeface="Arial"/>
              </a:rPr>
              <a:t>Cuts</a:t>
            </a: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9900"/>
                </a:solidFill>
                <a:latin typeface="Arial"/>
                <a:cs typeface="Arial"/>
              </a:rPr>
              <a:t>Barber-</a:t>
            </a: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Chair</a:t>
            </a:r>
            <a:r>
              <a:rPr sz="2000" b="1" spc="-2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9900"/>
                </a:solidFill>
                <a:latin typeface="Arial"/>
                <a:cs typeface="Arial"/>
              </a:rPr>
              <a:t>Split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back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cut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progresses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without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facing</a:t>
            </a:r>
            <a:endParaRPr sz="1800">
              <a:latin typeface="Arial"/>
              <a:cs typeface="Arial"/>
            </a:endParaRPr>
          </a:p>
          <a:p>
            <a:pPr marL="12700" marR="1494155">
              <a:lnSpc>
                <a:spcPct val="120400"/>
              </a:lnSpc>
              <a:spcBef>
                <a:spcPts val="10"/>
              </a:spcBef>
            </a:pPr>
            <a:r>
              <a:rPr sz="1800" b="1" dirty="0">
                <a:latin typeface="Arial"/>
                <a:cs typeface="Arial"/>
              </a:rPr>
              <a:t>Eventually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falls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faster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than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back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cut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progress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will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always </a:t>
            </a:r>
            <a:r>
              <a:rPr sz="1800" b="1" spc="-10" dirty="0">
                <a:latin typeface="Arial"/>
                <a:cs typeface="Arial"/>
              </a:rPr>
              <a:t>barber-</a:t>
            </a:r>
            <a:r>
              <a:rPr sz="1800" b="1" dirty="0">
                <a:latin typeface="Arial"/>
                <a:cs typeface="Arial"/>
              </a:rPr>
              <a:t>chair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split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kick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back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extremely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dangerous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sawyer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b="1" dirty="0">
                <a:latin typeface="Arial"/>
                <a:cs typeface="Arial"/>
              </a:rPr>
              <a:t>Quality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wood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greatly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reduced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due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vertical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split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107112" y="898842"/>
            <a:ext cx="2722245" cy="3339465"/>
            <a:chOff x="6107112" y="898842"/>
            <a:chExt cx="2722245" cy="3339465"/>
          </a:xfrm>
        </p:grpSpPr>
        <p:sp>
          <p:nvSpPr>
            <p:cNvPr id="7" name="object 7"/>
            <p:cNvSpPr/>
            <p:nvPr/>
          </p:nvSpPr>
          <p:spPr>
            <a:xfrm>
              <a:off x="6134100" y="913130"/>
              <a:ext cx="1865630" cy="3116580"/>
            </a:xfrm>
            <a:custGeom>
              <a:avLst/>
              <a:gdLst/>
              <a:ahLst/>
              <a:cxnLst/>
              <a:rect l="l" t="t" r="r" b="b"/>
              <a:pathLst>
                <a:path w="1865629" h="3116579">
                  <a:moveTo>
                    <a:pt x="491490" y="0"/>
                  </a:moveTo>
                  <a:lnTo>
                    <a:pt x="0" y="784860"/>
                  </a:lnTo>
                </a:path>
                <a:path w="1865629" h="3116579">
                  <a:moveTo>
                    <a:pt x="1671320" y="341630"/>
                  </a:moveTo>
                  <a:lnTo>
                    <a:pt x="993140" y="1422400"/>
                  </a:lnTo>
                </a:path>
                <a:path w="1865629" h="3116579">
                  <a:moveTo>
                    <a:pt x="1865629" y="1668780"/>
                  </a:moveTo>
                  <a:lnTo>
                    <a:pt x="670559" y="1666240"/>
                  </a:lnTo>
                </a:path>
                <a:path w="1865629" h="3116579">
                  <a:moveTo>
                    <a:pt x="687070" y="1661160"/>
                  </a:moveTo>
                  <a:lnTo>
                    <a:pt x="532129" y="311658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67650" y="3856990"/>
              <a:ext cx="562610" cy="59690"/>
            </a:xfrm>
            <a:custGeom>
              <a:avLst/>
              <a:gdLst/>
              <a:ahLst/>
              <a:cxnLst/>
              <a:rect l="l" t="t" r="r" b="b"/>
              <a:pathLst>
                <a:path w="562609" h="59689">
                  <a:moveTo>
                    <a:pt x="562609" y="5969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21370" y="3878580"/>
              <a:ext cx="78740" cy="74930"/>
            </a:xfrm>
            <a:custGeom>
              <a:avLst/>
              <a:gdLst/>
              <a:ahLst/>
              <a:cxnLst/>
              <a:rect l="l" t="t" r="r" b="b"/>
              <a:pathLst>
                <a:path w="78740" h="74929">
                  <a:moveTo>
                    <a:pt x="7620" y="0"/>
                  </a:moveTo>
                  <a:lnTo>
                    <a:pt x="0" y="74930"/>
                  </a:lnTo>
                  <a:lnTo>
                    <a:pt x="78739" y="4572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93230" y="3743959"/>
              <a:ext cx="566420" cy="59690"/>
            </a:xfrm>
            <a:custGeom>
              <a:avLst/>
              <a:gdLst/>
              <a:ahLst/>
              <a:cxnLst/>
              <a:rect l="l" t="t" r="r" b="b"/>
              <a:pathLst>
                <a:path w="566420" h="59689">
                  <a:moveTo>
                    <a:pt x="566420" y="59689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23380" y="3707130"/>
              <a:ext cx="78740" cy="74930"/>
            </a:xfrm>
            <a:custGeom>
              <a:avLst/>
              <a:gdLst/>
              <a:ahLst/>
              <a:cxnLst/>
              <a:rect l="l" t="t" r="r" b="b"/>
              <a:pathLst>
                <a:path w="78740" h="74929">
                  <a:moveTo>
                    <a:pt x="78740" y="0"/>
                  </a:moveTo>
                  <a:lnTo>
                    <a:pt x="0" y="29210"/>
                  </a:lnTo>
                  <a:lnTo>
                    <a:pt x="71120" y="74930"/>
                  </a:lnTo>
                  <a:lnTo>
                    <a:pt x="787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21400" y="1231900"/>
              <a:ext cx="2693670" cy="2992120"/>
            </a:xfrm>
            <a:custGeom>
              <a:avLst/>
              <a:gdLst/>
              <a:ahLst/>
              <a:cxnLst/>
              <a:rect l="l" t="t" r="r" b="b"/>
              <a:pathLst>
                <a:path w="2693670" h="2992120">
                  <a:moveTo>
                    <a:pt x="2693670" y="0"/>
                  </a:moveTo>
                  <a:lnTo>
                    <a:pt x="2376170" y="2992120"/>
                  </a:lnTo>
                </a:path>
                <a:path w="2693670" h="2992120">
                  <a:moveTo>
                    <a:pt x="2023109" y="19050"/>
                  </a:moveTo>
                  <a:lnTo>
                    <a:pt x="1860550" y="1360170"/>
                  </a:lnTo>
                </a:path>
                <a:path w="2693670" h="2992120">
                  <a:moveTo>
                    <a:pt x="1017270" y="1109979"/>
                  </a:moveTo>
                  <a:lnTo>
                    <a:pt x="0" y="45847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 rot="300000">
            <a:off x="7452420" y="3708461"/>
            <a:ext cx="3163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spc="-50" dirty="0"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1740000">
            <a:off x="6648572" y="1459015"/>
            <a:ext cx="476073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2400" b="1" spc="-30" baseline="1736" dirty="0">
                <a:solidFill>
                  <a:srgbClr val="FF00FF"/>
                </a:solidFill>
                <a:latin typeface="Arial"/>
                <a:cs typeface="Arial"/>
              </a:rPr>
              <a:t>Tr</a:t>
            </a:r>
            <a:r>
              <a:rPr sz="1600" b="1" spc="-20" dirty="0">
                <a:solidFill>
                  <a:srgbClr val="FF00FF"/>
                </a:solidFill>
                <a:latin typeface="Arial"/>
                <a:cs typeface="Arial"/>
              </a:rPr>
              <a:t>ee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1740000">
            <a:off x="6278378" y="1670319"/>
            <a:ext cx="97144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2400" b="1" spc="-15" baseline="3472" dirty="0">
                <a:solidFill>
                  <a:srgbClr val="FF00FF"/>
                </a:solidFill>
                <a:latin typeface="Arial"/>
                <a:cs typeface="Arial"/>
              </a:rPr>
              <a:t>Kic</a:t>
            </a:r>
            <a:r>
              <a:rPr sz="2400" b="1" spc="-15" baseline="1736" dirty="0">
                <a:solidFill>
                  <a:srgbClr val="FF00FF"/>
                </a:solidFill>
                <a:latin typeface="Arial"/>
                <a:cs typeface="Arial"/>
              </a:rPr>
              <a:t>k</a:t>
            </a:r>
            <a:r>
              <a:rPr sz="2400" b="1" spc="-150" baseline="1736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2400" b="1" spc="-30" baseline="1736" dirty="0">
                <a:solidFill>
                  <a:srgbClr val="FF00FF"/>
                </a:solidFill>
                <a:latin typeface="Arial"/>
                <a:cs typeface="Arial"/>
              </a:rPr>
              <a:t>ba</a:t>
            </a:r>
            <a:r>
              <a:rPr sz="1600" b="1" spc="-20" dirty="0">
                <a:solidFill>
                  <a:srgbClr val="FF00FF"/>
                </a:solidFill>
                <a:latin typeface="Arial"/>
                <a:cs typeface="Arial"/>
              </a:rPr>
              <a:t>ck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82423" y="1245643"/>
            <a:ext cx="2172335" cy="3018155"/>
            <a:chOff x="882423" y="1245643"/>
            <a:chExt cx="2172335" cy="3018155"/>
          </a:xfrm>
        </p:grpSpPr>
        <p:sp>
          <p:nvSpPr>
            <p:cNvPr id="17" name="object 17"/>
            <p:cNvSpPr/>
            <p:nvPr/>
          </p:nvSpPr>
          <p:spPr>
            <a:xfrm>
              <a:off x="896619" y="1259840"/>
              <a:ext cx="1332230" cy="2750820"/>
            </a:xfrm>
            <a:custGeom>
              <a:avLst/>
              <a:gdLst/>
              <a:ahLst/>
              <a:cxnLst/>
              <a:rect l="l" t="t" r="r" b="b"/>
              <a:pathLst>
                <a:path w="1332230" h="2750820">
                  <a:moveTo>
                    <a:pt x="1332230" y="1303020"/>
                  </a:moveTo>
                  <a:lnTo>
                    <a:pt x="138430" y="1300480"/>
                  </a:lnTo>
                </a:path>
                <a:path w="1332230" h="2750820">
                  <a:moveTo>
                    <a:pt x="1332230" y="1228089"/>
                  </a:moveTo>
                  <a:lnTo>
                    <a:pt x="146050" y="1226820"/>
                  </a:lnTo>
                </a:path>
                <a:path w="1332230" h="2750820">
                  <a:moveTo>
                    <a:pt x="1314450" y="1242060"/>
                  </a:moveTo>
                  <a:lnTo>
                    <a:pt x="1314450" y="1306830"/>
                  </a:lnTo>
                </a:path>
                <a:path w="1332230" h="2750820">
                  <a:moveTo>
                    <a:pt x="290830" y="0"/>
                  </a:moveTo>
                  <a:lnTo>
                    <a:pt x="161290" y="1228089"/>
                  </a:lnTo>
                </a:path>
                <a:path w="1332230" h="2750820">
                  <a:moveTo>
                    <a:pt x="153670" y="1295400"/>
                  </a:moveTo>
                  <a:lnTo>
                    <a:pt x="0" y="275082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96769" y="3837939"/>
              <a:ext cx="563880" cy="59690"/>
            </a:xfrm>
            <a:custGeom>
              <a:avLst/>
              <a:gdLst/>
              <a:ahLst/>
              <a:cxnLst/>
              <a:rect l="l" t="t" r="r" b="b"/>
              <a:pathLst>
                <a:path w="563880" h="59689">
                  <a:moveTo>
                    <a:pt x="563880" y="5969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50489" y="3859530"/>
              <a:ext cx="80010" cy="74930"/>
            </a:xfrm>
            <a:custGeom>
              <a:avLst/>
              <a:gdLst/>
              <a:ahLst/>
              <a:cxnLst/>
              <a:rect l="l" t="t" r="r" b="b"/>
              <a:pathLst>
                <a:path w="80010" h="74929">
                  <a:moveTo>
                    <a:pt x="8890" y="0"/>
                  </a:moveTo>
                  <a:lnTo>
                    <a:pt x="0" y="74930"/>
                  </a:lnTo>
                  <a:lnTo>
                    <a:pt x="80010" y="4572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22349" y="3724910"/>
              <a:ext cx="566420" cy="59690"/>
            </a:xfrm>
            <a:custGeom>
              <a:avLst/>
              <a:gdLst/>
              <a:ahLst/>
              <a:cxnLst/>
              <a:rect l="l" t="t" r="r" b="b"/>
              <a:pathLst>
                <a:path w="566419" h="59689">
                  <a:moveTo>
                    <a:pt x="566419" y="59689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52499" y="3688080"/>
              <a:ext cx="78740" cy="74930"/>
            </a:xfrm>
            <a:custGeom>
              <a:avLst/>
              <a:gdLst/>
              <a:ahLst/>
              <a:cxnLst/>
              <a:rect l="l" t="t" r="r" b="b"/>
              <a:pathLst>
                <a:path w="78740" h="74929">
                  <a:moveTo>
                    <a:pt x="78740" y="0"/>
                  </a:moveTo>
                  <a:lnTo>
                    <a:pt x="0" y="29210"/>
                  </a:lnTo>
                  <a:lnTo>
                    <a:pt x="71119" y="74930"/>
                  </a:lnTo>
                  <a:lnTo>
                    <a:pt x="787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25419" y="1273810"/>
              <a:ext cx="314960" cy="2975610"/>
            </a:xfrm>
            <a:custGeom>
              <a:avLst/>
              <a:gdLst/>
              <a:ahLst/>
              <a:cxnLst/>
              <a:rect l="l" t="t" r="r" b="b"/>
              <a:pathLst>
                <a:path w="314960" h="2975610">
                  <a:moveTo>
                    <a:pt x="314960" y="0"/>
                  </a:moveTo>
                  <a:lnTo>
                    <a:pt x="0" y="297561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 rot="300000">
            <a:off x="1681540" y="3689411"/>
            <a:ext cx="3163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spc="-50" dirty="0"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43000" y="2186940"/>
            <a:ext cx="1014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Back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Cut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0559" y="6456679"/>
            <a:ext cx="7678420" cy="32258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351790">
              <a:lnSpc>
                <a:spcPct val="100000"/>
              </a:lnSpc>
              <a:spcBef>
                <a:spcPts val="180"/>
              </a:spcBef>
            </a:pPr>
            <a:r>
              <a:rPr sz="1800" b="1" dirty="0">
                <a:latin typeface="Arial"/>
                <a:cs typeface="Arial"/>
              </a:rPr>
              <a:t>Any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Felled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Without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Facing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Costly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Dangerous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8829" y="2084070"/>
            <a:ext cx="3044190" cy="20561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437254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0000"/>
                </a:solidFill>
              </a:rPr>
              <a:t>Outline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Felling</a:t>
            </a:r>
            <a:r>
              <a:rPr spc="-40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Direction</a:t>
            </a:r>
            <a:r>
              <a:rPr spc="-3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Slight</a:t>
            </a:r>
            <a:r>
              <a:rPr spc="-45" dirty="0"/>
              <a:t> </a:t>
            </a:r>
            <a:r>
              <a:rPr spc="-20" dirty="0"/>
              <a:t>Lean</a:t>
            </a:r>
          </a:p>
          <a:p>
            <a:pPr marL="1252855" marR="1241425" indent="586740">
              <a:lnSpc>
                <a:spcPct val="198400"/>
              </a:lnSpc>
              <a:spcBef>
                <a:spcPts val="10"/>
              </a:spcBef>
            </a:pPr>
            <a:r>
              <a:rPr dirty="0"/>
              <a:t>Facing</a:t>
            </a:r>
            <a:r>
              <a:rPr spc="-55" dirty="0"/>
              <a:t> </a:t>
            </a:r>
            <a:r>
              <a:rPr spc="-10" dirty="0"/>
              <a:t>Issues </a:t>
            </a:r>
            <a:r>
              <a:rPr dirty="0"/>
              <a:t>Felling</a:t>
            </a:r>
            <a:r>
              <a:rPr spc="-50" dirty="0"/>
              <a:t> </a:t>
            </a:r>
            <a:r>
              <a:rPr dirty="0"/>
              <a:t>Difficult</a:t>
            </a:r>
            <a:r>
              <a:rPr spc="-40" dirty="0"/>
              <a:t> </a:t>
            </a:r>
            <a:r>
              <a:rPr spc="-10" dirty="0"/>
              <a:t>Trees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3680" y="49529"/>
            <a:ext cx="6140450" cy="81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075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Kerf</a:t>
            </a:r>
            <a:r>
              <a:rPr sz="3600" spc="-6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Face</a:t>
            </a:r>
            <a:r>
              <a:rPr sz="3600" spc="-4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(Saw</a:t>
            </a:r>
            <a:r>
              <a:rPr sz="3600" spc="-5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Blade</a:t>
            </a:r>
            <a:r>
              <a:rPr sz="3600" spc="-40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Thick)</a:t>
            </a:r>
            <a:endParaRPr sz="3600"/>
          </a:p>
          <a:p>
            <a:pPr marL="56515" algn="ctr">
              <a:lnSpc>
                <a:spcPts val="2155"/>
              </a:lnSpc>
            </a:pP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2000" i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Improper</a:t>
            </a:r>
            <a:r>
              <a:rPr sz="2000" i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Facing</a:t>
            </a:r>
            <a:r>
              <a:rPr sz="2000" i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000" i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spc="-10" dirty="0">
                <a:solidFill>
                  <a:srgbClr val="000000"/>
                </a:solidFill>
                <a:latin typeface="Arial"/>
                <a:cs typeface="Arial"/>
              </a:rPr>
              <a:t>Barber-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chair</a:t>
            </a:r>
            <a:r>
              <a:rPr sz="2000" i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Split</a:t>
            </a:r>
            <a:r>
              <a:rPr sz="2000" i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spc="-5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7750" y="4846320"/>
            <a:ext cx="106045" cy="168148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56513" y="1277393"/>
            <a:ext cx="1033144" cy="2779395"/>
            <a:chOff x="1856513" y="1277393"/>
            <a:chExt cx="1033144" cy="2779395"/>
          </a:xfrm>
        </p:grpSpPr>
        <p:sp>
          <p:nvSpPr>
            <p:cNvPr id="5" name="object 5"/>
            <p:cNvSpPr/>
            <p:nvPr/>
          </p:nvSpPr>
          <p:spPr>
            <a:xfrm>
              <a:off x="1870709" y="1291590"/>
              <a:ext cx="1004569" cy="2750820"/>
            </a:xfrm>
            <a:custGeom>
              <a:avLst/>
              <a:gdLst/>
              <a:ahLst/>
              <a:cxnLst/>
              <a:rect l="l" t="t" r="r" b="b"/>
              <a:pathLst>
                <a:path w="1004569" h="2750820">
                  <a:moveTo>
                    <a:pt x="993139" y="1300480"/>
                  </a:moveTo>
                  <a:lnTo>
                    <a:pt x="140969" y="1299210"/>
                  </a:lnTo>
                </a:path>
                <a:path w="1004569" h="2750820">
                  <a:moveTo>
                    <a:pt x="1004569" y="1226820"/>
                  </a:moveTo>
                  <a:lnTo>
                    <a:pt x="144779" y="1225550"/>
                  </a:lnTo>
                </a:path>
                <a:path w="1004569" h="2750820">
                  <a:moveTo>
                    <a:pt x="991869" y="1226820"/>
                  </a:moveTo>
                  <a:lnTo>
                    <a:pt x="993139" y="1313180"/>
                  </a:lnTo>
                </a:path>
                <a:path w="1004569" h="2750820">
                  <a:moveTo>
                    <a:pt x="290829" y="0"/>
                  </a:moveTo>
                  <a:lnTo>
                    <a:pt x="161289" y="1228089"/>
                  </a:lnTo>
                </a:path>
                <a:path w="1004569" h="2750820">
                  <a:moveTo>
                    <a:pt x="153669" y="1295400"/>
                  </a:moveTo>
                  <a:lnTo>
                    <a:pt x="0" y="275082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97709" y="3756660"/>
              <a:ext cx="565150" cy="59690"/>
            </a:xfrm>
            <a:custGeom>
              <a:avLst/>
              <a:gdLst/>
              <a:ahLst/>
              <a:cxnLst/>
              <a:rect l="l" t="t" r="r" b="b"/>
              <a:pathLst>
                <a:path w="565150" h="59689">
                  <a:moveTo>
                    <a:pt x="565150" y="59689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26589" y="3719830"/>
              <a:ext cx="80010" cy="74930"/>
            </a:xfrm>
            <a:custGeom>
              <a:avLst/>
              <a:gdLst/>
              <a:ahLst/>
              <a:cxnLst/>
              <a:rect l="l" t="t" r="r" b="b"/>
              <a:pathLst>
                <a:path w="80010" h="74929">
                  <a:moveTo>
                    <a:pt x="80010" y="0"/>
                  </a:moveTo>
                  <a:lnTo>
                    <a:pt x="0" y="29210"/>
                  </a:lnTo>
                  <a:lnTo>
                    <a:pt x="72390" y="74930"/>
                  </a:lnTo>
                  <a:lnTo>
                    <a:pt x="80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 rot="300000">
            <a:off x="2656900" y="3721161"/>
            <a:ext cx="3163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spc="-50" dirty="0"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67457" y="1283743"/>
            <a:ext cx="966469" cy="3010535"/>
            <a:chOff x="3067457" y="1283743"/>
            <a:chExt cx="966469" cy="3010535"/>
          </a:xfrm>
        </p:grpSpPr>
        <p:sp>
          <p:nvSpPr>
            <p:cNvPr id="10" name="object 10"/>
            <p:cNvSpPr/>
            <p:nvPr/>
          </p:nvSpPr>
          <p:spPr>
            <a:xfrm>
              <a:off x="3072130" y="3870960"/>
              <a:ext cx="562610" cy="58419"/>
            </a:xfrm>
            <a:custGeom>
              <a:avLst/>
              <a:gdLst/>
              <a:ahLst/>
              <a:cxnLst/>
              <a:rect l="l" t="t" r="r" b="b"/>
              <a:pathLst>
                <a:path w="562610" h="58420">
                  <a:moveTo>
                    <a:pt x="562609" y="58419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25850" y="3891280"/>
              <a:ext cx="78740" cy="74930"/>
            </a:xfrm>
            <a:custGeom>
              <a:avLst/>
              <a:gdLst/>
              <a:ahLst/>
              <a:cxnLst/>
              <a:rect l="l" t="t" r="r" b="b"/>
              <a:pathLst>
                <a:path w="78739" h="74929">
                  <a:moveTo>
                    <a:pt x="7620" y="0"/>
                  </a:moveTo>
                  <a:lnTo>
                    <a:pt x="0" y="74930"/>
                  </a:lnTo>
                  <a:lnTo>
                    <a:pt x="78739" y="4572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42310" y="2846070"/>
              <a:ext cx="609600" cy="0"/>
            </a:xfrm>
            <a:custGeom>
              <a:avLst/>
              <a:gdLst/>
              <a:ahLst/>
              <a:cxnLst/>
              <a:rect l="l" t="t" r="r" b="b"/>
              <a:pathLst>
                <a:path w="609600">
                  <a:moveTo>
                    <a:pt x="609600" y="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30880" y="2932430"/>
              <a:ext cx="613410" cy="0"/>
            </a:xfrm>
            <a:custGeom>
              <a:avLst/>
              <a:gdLst/>
              <a:ahLst/>
              <a:cxnLst/>
              <a:rect l="l" t="t" r="r" b="b"/>
              <a:pathLst>
                <a:path w="613410">
                  <a:moveTo>
                    <a:pt x="613409" y="0"/>
                  </a:moveTo>
                  <a:lnTo>
                    <a:pt x="0" y="0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42310" y="1297940"/>
              <a:ext cx="777240" cy="2981960"/>
            </a:xfrm>
            <a:custGeom>
              <a:avLst/>
              <a:gdLst/>
              <a:ahLst/>
              <a:cxnLst/>
              <a:rect l="l" t="t" r="r" b="b"/>
              <a:pathLst>
                <a:path w="777239" h="2981960">
                  <a:moveTo>
                    <a:pt x="777239" y="0"/>
                  </a:moveTo>
                  <a:lnTo>
                    <a:pt x="609600" y="1553210"/>
                  </a:lnTo>
                </a:path>
                <a:path w="777239" h="2981960">
                  <a:moveTo>
                    <a:pt x="600710" y="1619250"/>
                  </a:moveTo>
                  <a:lnTo>
                    <a:pt x="462279" y="2981960"/>
                  </a:lnTo>
                </a:path>
                <a:path w="777239" h="2981960">
                  <a:moveTo>
                    <a:pt x="0" y="1534160"/>
                  </a:moveTo>
                  <a:lnTo>
                    <a:pt x="1269" y="162687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169160" y="1927859"/>
            <a:ext cx="1567815" cy="161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1002665" indent="-8128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Back </a:t>
            </a:r>
            <a:r>
              <a:rPr sz="1800" b="1" spc="-25" dirty="0">
                <a:latin typeface="Arial"/>
                <a:cs typeface="Arial"/>
              </a:rPr>
              <a:t>Cut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80"/>
              </a:spcBef>
            </a:pPr>
            <a:endParaRPr sz="1800">
              <a:latin typeface="Arial"/>
              <a:cs typeface="Arial"/>
            </a:endParaRPr>
          </a:p>
          <a:p>
            <a:pPr marL="1104900" marR="5080" indent="-69850">
              <a:lnSpc>
                <a:spcPct val="100000"/>
              </a:lnSpc>
            </a:pPr>
            <a:r>
              <a:rPr sz="1800" b="1" spc="-20" dirty="0">
                <a:latin typeface="Arial"/>
                <a:cs typeface="Arial"/>
              </a:rPr>
              <a:t>Face </a:t>
            </a:r>
            <a:r>
              <a:rPr sz="1800" b="1" spc="-25" dirty="0">
                <a:latin typeface="Arial"/>
                <a:cs typeface="Arial"/>
              </a:rPr>
              <a:t>Cut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90650" y="4276090"/>
            <a:ext cx="6530340" cy="2264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100"/>
              </a:spcBef>
              <a:tabLst>
                <a:tab pos="4342765" algn="l"/>
              </a:tabLst>
            </a:pP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Shallow</a:t>
            </a:r>
            <a:r>
              <a:rPr sz="2000" b="1" spc="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Face</a:t>
            </a:r>
            <a:r>
              <a:rPr sz="2000" b="1" spc="-4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9900"/>
                </a:solidFill>
                <a:latin typeface="Arial"/>
                <a:cs typeface="Arial"/>
              </a:rPr>
              <a:t>Cut</a:t>
            </a: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9900"/>
                </a:solidFill>
                <a:latin typeface="Arial"/>
                <a:cs typeface="Arial"/>
              </a:rPr>
              <a:t>Barber-</a:t>
            </a: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Chair</a:t>
            </a:r>
            <a:r>
              <a:rPr sz="2000" b="1" spc="-4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9900"/>
                </a:solidFill>
                <a:latin typeface="Arial"/>
                <a:cs typeface="Arial"/>
              </a:rPr>
              <a:t>Split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Face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closes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quickly</a:t>
            </a:r>
            <a:endParaRPr sz="1800">
              <a:latin typeface="Arial"/>
              <a:cs typeface="Arial"/>
            </a:endParaRPr>
          </a:p>
          <a:p>
            <a:pPr marL="12700" marR="1167765">
              <a:lnSpc>
                <a:spcPct val="120400"/>
              </a:lnSpc>
              <a:spcBef>
                <a:spcPts val="10"/>
              </a:spcBef>
            </a:pP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falls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much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faster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than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back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cut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progress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will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always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barber-</a:t>
            </a:r>
            <a:r>
              <a:rPr sz="1800" b="1" dirty="0">
                <a:latin typeface="Arial"/>
                <a:cs typeface="Arial"/>
              </a:rPr>
              <a:t>chair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split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kick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back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extremely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dangerous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sawyer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b="1" dirty="0">
                <a:latin typeface="Arial"/>
                <a:cs typeface="Arial"/>
              </a:rPr>
              <a:t>Quality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wood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greatly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reduced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due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vertical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split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94020" y="1206500"/>
            <a:ext cx="9721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9079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FF00FF"/>
                </a:solidFill>
                <a:latin typeface="Arial"/>
                <a:cs typeface="Arial"/>
              </a:rPr>
              <a:t>Tree </a:t>
            </a:r>
            <a:r>
              <a:rPr sz="1600" b="1" dirty="0">
                <a:solidFill>
                  <a:srgbClr val="FF00FF"/>
                </a:solidFill>
                <a:latin typeface="Arial"/>
                <a:cs typeface="Arial"/>
              </a:rPr>
              <a:t>Kick</a:t>
            </a:r>
            <a:r>
              <a:rPr sz="1600" b="1" spc="-30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00FF"/>
                </a:solidFill>
                <a:latin typeface="Arial"/>
                <a:cs typeface="Arial"/>
              </a:rPr>
              <a:t>back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45429" y="1005839"/>
            <a:ext cx="1465580" cy="1270000"/>
          </a:xfrm>
          <a:custGeom>
            <a:avLst/>
            <a:gdLst/>
            <a:ahLst/>
            <a:cxnLst/>
            <a:rect l="l" t="t" r="r" b="b"/>
            <a:pathLst>
              <a:path w="1465579" h="1270000">
                <a:moveTo>
                  <a:pt x="624840" y="0"/>
                </a:moveTo>
                <a:lnTo>
                  <a:pt x="2540" y="685800"/>
                </a:lnTo>
              </a:path>
              <a:path w="1465579" h="1270000">
                <a:moveTo>
                  <a:pt x="1465579" y="326389"/>
                </a:moveTo>
                <a:lnTo>
                  <a:pt x="608330" y="1270000"/>
                </a:lnTo>
              </a:path>
              <a:path w="1465579" h="1270000">
                <a:moveTo>
                  <a:pt x="621030" y="1264920"/>
                </a:moveTo>
                <a:lnTo>
                  <a:pt x="0" y="67056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5970043" y="1351053"/>
            <a:ext cx="2352675" cy="2916555"/>
            <a:chOff x="5970043" y="1351053"/>
            <a:chExt cx="2352675" cy="2916555"/>
          </a:xfrm>
        </p:grpSpPr>
        <p:sp>
          <p:nvSpPr>
            <p:cNvPr id="20" name="object 20"/>
            <p:cNvSpPr/>
            <p:nvPr/>
          </p:nvSpPr>
          <p:spPr>
            <a:xfrm>
              <a:off x="5984240" y="2560319"/>
              <a:ext cx="993140" cy="1454150"/>
            </a:xfrm>
            <a:custGeom>
              <a:avLst/>
              <a:gdLst/>
              <a:ahLst/>
              <a:cxnLst/>
              <a:rect l="l" t="t" r="r" b="b"/>
              <a:pathLst>
                <a:path w="993140" h="1454150">
                  <a:moveTo>
                    <a:pt x="993139" y="5079"/>
                  </a:moveTo>
                  <a:lnTo>
                    <a:pt x="140970" y="3809"/>
                  </a:lnTo>
                </a:path>
                <a:path w="993140" h="1454150">
                  <a:moveTo>
                    <a:pt x="153670" y="0"/>
                  </a:moveTo>
                  <a:lnTo>
                    <a:pt x="0" y="145414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85660" y="3843019"/>
              <a:ext cx="562610" cy="59690"/>
            </a:xfrm>
            <a:custGeom>
              <a:avLst/>
              <a:gdLst/>
              <a:ahLst/>
              <a:cxnLst/>
              <a:rect l="l" t="t" r="r" b="b"/>
              <a:pathLst>
                <a:path w="562609" h="59689">
                  <a:moveTo>
                    <a:pt x="562610" y="59689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39380" y="3864609"/>
              <a:ext cx="78740" cy="74930"/>
            </a:xfrm>
            <a:custGeom>
              <a:avLst/>
              <a:gdLst/>
              <a:ahLst/>
              <a:cxnLst/>
              <a:rect l="l" t="t" r="r" b="b"/>
              <a:pathLst>
                <a:path w="78740" h="74929">
                  <a:moveTo>
                    <a:pt x="7620" y="0"/>
                  </a:moveTo>
                  <a:lnTo>
                    <a:pt x="0" y="74929"/>
                  </a:lnTo>
                  <a:lnTo>
                    <a:pt x="78740" y="4571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11240" y="3729990"/>
              <a:ext cx="565150" cy="59690"/>
            </a:xfrm>
            <a:custGeom>
              <a:avLst/>
              <a:gdLst/>
              <a:ahLst/>
              <a:cxnLst/>
              <a:rect l="l" t="t" r="r" b="b"/>
              <a:pathLst>
                <a:path w="565150" h="59689">
                  <a:moveTo>
                    <a:pt x="565150" y="5969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40120" y="3691890"/>
              <a:ext cx="80010" cy="76200"/>
            </a:xfrm>
            <a:custGeom>
              <a:avLst/>
              <a:gdLst/>
              <a:ahLst/>
              <a:cxnLst/>
              <a:rect l="l" t="t" r="r" b="b"/>
              <a:pathLst>
                <a:path w="80010" h="76200">
                  <a:moveTo>
                    <a:pt x="80009" y="0"/>
                  </a:moveTo>
                  <a:lnTo>
                    <a:pt x="0" y="30480"/>
                  </a:lnTo>
                  <a:lnTo>
                    <a:pt x="71119" y="76200"/>
                  </a:lnTo>
                  <a:lnTo>
                    <a:pt x="800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43140" y="2915919"/>
              <a:ext cx="614680" cy="0"/>
            </a:xfrm>
            <a:custGeom>
              <a:avLst/>
              <a:gdLst/>
              <a:ahLst/>
              <a:cxnLst/>
              <a:rect l="l" t="t" r="r" b="b"/>
              <a:pathLst>
                <a:path w="614679">
                  <a:moveTo>
                    <a:pt x="614679" y="0"/>
                  </a:moveTo>
                  <a:lnTo>
                    <a:pt x="0" y="0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82460" y="1365249"/>
              <a:ext cx="1325880" cy="2887980"/>
            </a:xfrm>
            <a:custGeom>
              <a:avLst/>
              <a:gdLst/>
              <a:ahLst/>
              <a:cxnLst/>
              <a:rect l="l" t="t" r="r" b="b"/>
              <a:pathLst>
                <a:path w="1325879" h="2887979">
                  <a:moveTo>
                    <a:pt x="974090" y="1525270"/>
                  </a:moveTo>
                  <a:lnTo>
                    <a:pt x="835660" y="2887980"/>
                  </a:lnTo>
                </a:path>
                <a:path w="1325879" h="2887979">
                  <a:moveTo>
                    <a:pt x="372110" y="1440179"/>
                  </a:moveTo>
                  <a:lnTo>
                    <a:pt x="374650" y="1531620"/>
                  </a:lnTo>
                </a:path>
                <a:path w="1325879" h="2887979">
                  <a:moveTo>
                    <a:pt x="971550" y="1517650"/>
                  </a:moveTo>
                  <a:lnTo>
                    <a:pt x="367030" y="1441450"/>
                  </a:lnTo>
                </a:path>
                <a:path w="1325879" h="2887979">
                  <a:moveTo>
                    <a:pt x="1325880" y="0"/>
                  </a:moveTo>
                  <a:lnTo>
                    <a:pt x="969010" y="1520189"/>
                  </a:lnTo>
                </a:path>
                <a:path w="1325879" h="2887979">
                  <a:moveTo>
                    <a:pt x="283210" y="45720"/>
                  </a:moveTo>
                  <a:lnTo>
                    <a:pt x="0" y="120777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 rot="300000">
            <a:off x="6770430" y="3693221"/>
            <a:ext cx="3163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spc="-50" dirty="0"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6907" y="1647507"/>
            <a:ext cx="2517775" cy="2534285"/>
            <a:chOff x="1206907" y="1647507"/>
            <a:chExt cx="2517775" cy="2534285"/>
          </a:xfrm>
        </p:grpSpPr>
        <p:sp>
          <p:nvSpPr>
            <p:cNvPr id="3" name="object 3"/>
            <p:cNvSpPr/>
            <p:nvPr/>
          </p:nvSpPr>
          <p:spPr>
            <a:xfrm>
              <a:off x="2528728" y="1652270"/>
              <a:ext cx="1178560" cy="2524760"/>
            </a:xfrm>
            <a:custGeom>
              <a:avLst/>
              <a:gdLst/>
              <a:ahLst/>
              <a:cxnLst/>
              <a:rect l="l" t="t" r="r" b="b"/>
              <a:pathLst>
                <a:path w="1178560" h="2524760">
                  <a:moveTo>
                    <a:pt x="528161" y="0"/>
                  </a:moveTo>
                  <a:lnTo>
                    <a:pt x="491222" y="41355"/>
                  </a:lnTo>
                  <a:lnTo>
                    <a:pt x="457285" y="80317"/>
                  </a:lnTo>
                  <a:lnTo>
                    <a:pt x="425736" y="117407"/>
                  </a:lnTo>
                  <a:lnTo>
                    <a:pt x="395962" y="153147"/>
                  </a:lnTo>
                  <a:lnTo>
                    <a:pt x="367349" y="188060"/>
                  </a:lnTo>
                  <a:lnTo>
                    <a:pt x="282336" y="293055"/>
                  </a:lnTo>
                  <a:lnTo>
                    <a:pt x="252229" y="329878"/>
                  </a:lnTo>
                  <a:lnTo>
                    <a:pt x="220214" y="368485"/>
                  </a:lnTo>
                  <a:lnTo>
                    <a:pt x="185677" y="409396"/>
                  </a:lnTo>
                  <a:lnTo>
                    <a:pt x="148005" y="453134"/>
                  </a:lnTo>
                  <a:lnTo>
                    <a:pt x="106584" y="500221"/>
                  </a:lnTo>
                  <a:lnTo>
                    <a:pt x="60801" y="551179"/>
                  </a:lnTo>
                  <a:lnTo>
                    <a:pt x="52054" y="588518"/>
                  </a:lnTo>
                  <a:lnTo>
                    <a:pt x="43983" y="628859"/>
                  </a:lnTo>
                  <a:lnTo>
                    <a:pt x="36590" y="671960"/>
                  </a:lnTo>
                  <a:lnTo>
                    <a:pt x="29874" y="717578"/>
                  </a:lnTo>
                  <a:lnTo>
                    <a:pt x="23837" y="765469"/>
                  </a:lnTo>
                  <a:lnTo>
                    <a:pt x="18478" y="815391"/>
                  </a:lnTo>
                  <a:lnTo>
                    <a:pt x="13798" y="867100"/>
                  </a:lnTo>
                  <a:lnTo>
                    <a:pt x="9797" y="920352"/>
                  </a:lnTo>
                  <a:lnTo>
                    <a:pt x="6476" y="974906"/>
                  </a:lnTo>
                  <a:lnTo>
                    <a:pt x="3836" y="1030516"/>
                  </a:lnTo>
                  <a:lnTo>
                    <a:pt x="1876" y="1086941"/>
                  </a:lnTo>
                  <a:lnTo>
                    <a:pt x="597" y="1143937"/>
                  </a:lnTo>
                  <a:lnTo>
                    <a:pt x="0" y="1201261"/>
                  </a:lnTo>
                  <a:lnTo>
                    <a:pt x="84" y="1258669"/>
                  </a:lnTo>
                  <a:lnTo>
                    <a:pt x="851" y="1315918"/>
                  </a:lnTo>
                  <a:lnTo>
                    <a:pt x="2301" y="1372766"/>
                  </a:lnTo>
                  <a:lnTo>
                    <a:pt x="4434" y="1428969"/>
                  </a:lnTo>
                  <a:lnTo>
                    <a:pt x="7297" y="1484999"/>
                  </a:lnTo>
                  <a:lnTo>
                    <a:pt x="10752" y="1538465"/>
                  </a:lnTo>
                  <a:lnTo>
                    <a:pt x="14937" y="1591273"/>
                  </a:lnTo>
                  <a:lnTo>
                    <a:pt x="19808" y="1642463"/>
                  </a:lnTo>
                  <a:lnTo>
                    <a:pt x="25364" y="1691792"/>
                  </a:lnTo>
                  <a:lnTo>
                    <a:pt x="31606" y="1739016"/>
                  </a:lnTo>
                  <a:lnTo>
                    <a:pt x="38534" y="1783892"/>
                  </a:lnTo>
                  <a:lnTo>
                    <a:pt x="46149" y="1826178"/>
                  </a:lnTo>
                  <a:lnTo>
                    <a:pt x="54451" y="1865629"/>
                  </a:lnTo>
                  <a:lnTo>
                    <a:pt x="248694" y="2134346"/>
                  </a:lnTo>
                  <a:lnTo>
                    <a:pt x="304800" y="2212816"/>
                  </a:lnTo>
                  <a:lnTo>
                    <a:pt x="331826" y="2251099"/>
                  </a:lnTo>
                  <a:lnTo>
                    <a:pt x="358345" y="2289083"/>
                  </a:lnTo>
                  <a:lnTo>
                    <a:pt x="384489" y="2327018"/>
                  </a:lnTo>
                  <a:lnTo>
                    <a:pt x="410388" y="2365156"/>
                  </a:lnTo>
                  <a:lnTo>
                    <a:pt x="436176" y="2403748"/>
                  </a:lnTo>
                  <a:lnTo>
                    <a:pt x="461984" y="2443045"/>
                  </a:lnTo>
                  <a:lnTo>
                    <a:pt x="487945" y="2483299"/>
                  </a:lnTo>
                  <a:lnTo>
                    <a:pt x="514191" y="2524760"/>
                  </a:lnTo>
                  <a:lnTo>
                    <a:pt x="656197" y="2407796"/>
                  </a:lnTo>
                  <a:lnTo>
                    <a:pt x="690203" y="2378577"/>
                  </a:lnTo>
                  <a:lnTo>
                    <a:pt x="720566" y="2350928"/>
                  </a:lnTo>
                  <a:lnTo>
                    <a:pt x="749100" y="2322860"/>
                  </a:lnTo>
                  <a:lnTo>
                    <a:pt x="777619" y="2292384"/>
                  </a:lnTo>
                  <a:lnTo>
                    <a:pt x="807937" y="2257511"/>
                  </a:lnTo>
                  <a:lnTo>
                    <a:pt x="841866" y="2216252"/>
                  </a:lnTo>
                  <a:lnTo>
                    <a:pt x="881221" y="2166619"/>
                  </a:lnTo>
                  <a:lnTo>
                    <a:pt x="946879" y="2062926"/>
                  </a:lnTo>
                  <a:lnTo>
                    <a:pt x="972919" y="2020966"/>
                  </a:lnTo>
                  <a:lnTo>
                    <a:pt x="995427" y="1983081"/>
                  </a:lnTo>
                  <a:lnTo>
                    <a:pt x="1015148" y="1947383"/>
                  </a:lnTo>
                  <a:lnTo>
                    <a:pt x="1032827" y="1911985"/>
                  </a:lnTo>
                  <a:lnTo>
                    <a:pt x="1049210" y="1874999"/>
                  </a:lnTo>
                  <a:lnTo>
                    <a:pt x="1065041" y="1834538"/>
                  </a:lnTo>
                  <a:lnTo>
                    <a:pt x="1081067" y="1788715"/>
                  </a:lnTo>
                  <a:lnTo>
                    <a:pt x="1098032" y="1735643"/>
                  </a:lnTo>
                  <a:lnTo>
                    <a:pt x="1116682" y="1673433"/>
                  </a:lnTo>
                  <a:lnTo>
                    <a:pt x="1137761" y="1600200"/>
                  </a:lnTo>
                  <a:lnTo>
                    <a:pt x="1148131" y="1538276"/>
                  </a:lnTo>
                  <a:lnTo>
                    <a:pt x="1157081" y="1484283"/>
                  </a:lnTo>
                  <a:lnTo>
                    <a:pt x="1164273" y="1438645"/>
                  </a:lnTo>
                  <a:lnTo>
                    <a:pt x="1170044" y="1397490"/>
                  </a:lnTo>
                  <a:lnTo>
                    <a:pt x="1176988" y="1323882"/>
                  </a:lnTo>
                  <a:lnTo>
                    <a:pt x="1178160" y="1287981"/>
                  </a:lnTo>
                  <a:lnTo>
                    <a:pt x="1177800" y="1250385"/>
                  </a:lnTo>
                  <a:lnTo>
                    <a:pt x="1175906" y="1209368"/>
                  </a:lnTo>
                  <a:lnTo>
                    <a:pt x="1172479" y="1163209"/>
                  </a:lnTo>
                  <a:lnTo>
                    <a:pt x="1167519" y="1110181"/>
                  </a:lnTo>
                  <a:lnTo>
                    <a:pt x="1161027" y="1048563"/>
                  </a:lnTo>
                  <a:lnTo>
                    <a:pt x="1153001" y="976629"/>
                  </a:lnTo>
                  <a:lnTo>
                    <a:pt x="1140202" y="916699"/>
                  </a:lnTo>
                  <a:lnTo>
                    <a:pt x="1129515" y="866284"/>
                  </a:lnTo>
                  <a:lnTo>
                    <a:pt x="1119904" y="823059"/>
                  </a:lnTo>
                  <a:lnTo>
                    <a:pt x="1110334" y="784700"/>
                  </a:lnTo>
                  <a:lnTo>
                    <a:pt x="1087169" y="713284"/>
                  </a:lnTo>
                  <a:lnTo>
                    <a:pt x="1071501" y="675578"/>
                  </a:lnTo>
                  <a:lnTo>
                    <a:pt x="1051729" y="633441"/>
                  </a:lnTo>
                  <a:lnTo>
                    <a:pt x="1026816" y="584549"/>
                  </a:lnTo>
                  <a:lnTo>
                    <a:pt x="995725" y="526576"/>
                  </a:lnTo>
                  <a:lnTo>
                    <a:pt x="957421" y="457200"/>
                  </a:lnTo>
                  <a:lnTo>
                    <a:pt x="918731" y="401055"/>
                  </a:lnTo>
                  <a:lnTo>
                    <a:pt x="883379" y="351366"/>
                  </a:lnTo>
                  <a:lnTo>
                    <a:pt x="850522" y="307181"/>
                  </a:lnTo>
                  <a:lnTo>
                    <a:pt x="819320" y="267546"/>
                  </a:lnTo>
                  <a:lnTo>
                    <a:pt x="788929" y="231510"/>
                  </a:lnTo>
                  <a:lnTo>
                    <a:pt x="758507" y="198119"/>
                  </a:lnTo>
                  <a:lnTo>
                    <a:pt x="727212" y="166422"/>
                  </a:lnTo>
                  <a:lnTo>
                    <a:pt x="694201" y="135466"/>
                  </a:lnTo>
                  <a:lnTo>
                    <a:pt x="658633" y="104298"/>
                  </a:lnTo>
                  <a:lnTo>
                    <a:pt x="619665" y="71966"/>
                  </a:lnTo>
                  <a:lnTo>
                    <a:pt x="576455" y="37517"/>
                  </a:lnTo>
                  <a:lnTo>
                    <a:pt x="52816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28728" y="1652270"/>
              <a:ext cx="1178560" cy="2524760"/>
            </a:xfrm>
            <a:custGeom>
              <a:avLst/>
              <a:gdLst/>
              <a:ahLst/>
              <a:cxnLst/>
              <a:rect l="l" t="t" r="r" b="b"/>
              <a:pathLst>
                <a:path w="1178560" h="2524760">
                  <a:moveTo>
                    <a:pt x="514191" y="2524760"/>
                  </a:moveTo>
                  <a:lnTo>
                    <a:pt x="487945" y="2483299"/>
                  </a:lnTo>
                  <a:lnTo>
                    <a:pt x="461984" y="2443045"/>
                  </a:lnTo>
                  <a:lnTo>
                    <a:pt x="436176" y="2403748"/>
                  </a:lnTo>
                  <a:lnTo>
                    <a:pt x="410388" y="2365156"/>
                  </a:lnTo>
                  <a:lnTo>
                    <a:pt x="384489" y="2327018"/>
                  </a:lnTo>
                  <a:lnTo>
                    <a:pt x="358345" y="2289083"/>
                  </a:lnTo>
                  <a:lnTo>
                    <a:pt x="331826" y="2251099"/>
                  </a:lnTo>
                  <a:lnTo>
                    <a:pt x="304800" y="2212816"/>
                  </a:lnTo>
                  <a:lnTo>
                    <a:pt x="277133" y="2173982"/>
                  </a:lnTo>
                  <a:lnTo>
                    <a:pt x="248694" y="2134346"/>
                  </a:lnTo>
                  <a:lnTo>
                    <a:pt x="219351" y="2093657"/>
                  </a:lnTo>
                  <a:lnTo>
                    <a:pt x="188972" y="2051665"/>
                  </a:lnTo>
                  <a:lnTo>
                    <a:pt x="157424" y="2008117"/>
                  </a:lnTo>
                  <a:lnTo>
                    <a:pt x="124576" y="1962762"/>
                  </a:lnTo>
                  <a:lnTo>
                    <a:pt x="90296" y="1915350"/>
                  </a:lnTo>
                  <a:lnTo>
                    <a:pt x="54451" y="1865629"/>
                  </a:lnTo>
                  <a:lnTo>
                    <a:pt x="46149" y="1826178"/>
                  </a:lnTo>
                  <a:lnTo>
                    <a:pt x="38534" y="1783892"/>
                  </a:lnTo>
                  <a:lnTo>
                    <a:pt x="31606" y="1739016"/>
                  </a:lnTo>
                  <a:lnTo>
                    <a:pt x="25364" y="1691792"/>
                  </a:lnTo>
                  <a:lnTo>
                    <a:pt x="19808" y="1642463"/>
                  </a:lnTo>
                  <a:lnTo>
                    <a:pt x="14937" y="1591273"/>
                  </a:lnTo>
                  <a:lnTo>
                    <a:pt x="10752" y="1538465"/>
                  </a:lnTo>
                  <a:lnTo>
                    <a:pt x="7251" y="1484283"/>
                  </a:lnTo>
                  <a:lnTo>
                    <a:pt x="4434" y="1428969"/>
                  </a:lnTo>
                  <a:lnTo>
                    <a:pt x="2301" y="1372766"/>
                  </a:lnTo>
                  <a:lnTo>
                    <a:pt x="851" y="1315918"/>
                  </a:lnTo>
                  <a:lnTo>
                    <a:pt x="84" y="1258669"/>
                  </a:lnTo>
                  <a:lnTo>
                    <a:pt x="0" y="1201261"/>
                  </a:lnTo>
                  <a:lnTo>
                    <a:pt x="597" y="1143937"/>
                  </a:lnTo>
                  <a:lnTo>
                    <a:pt x="1876" y="1086941"/>
                  </a:lnTo>
                  <a:lnTo>
                    <a:pt x="3836" y="1030516"/>
                  </a:lnTo>
                  <a:lnTo>
                    <a:pt x="6476" y="974906"/>
                  </a:lnTo>
                  <a:lnTo>
                    <a:pt x="9797" y="920352"/>
                  </a:lnTo>
                  <a:lnTo>
                    <a:pt x="13798" y="867100"/>
                  </a:lnTo>
                  <a:lnTo>
                    <a:pt x="18478" y="815391"/>
                  </a:lnTo>
                  <a:lnTo>
                    <a:pt x="23837" y="765469"/>
                  </a:lnTo>
                  <a:lnTo>
                    <a:pt x="29874" y="717578"/>
                  </a:lnTo>
                  <a:lnTo>
                    <a:pt x="36590" y="671960"/>
                  </a:lnTo>
                  <a:lnTo>
                    <a:pt x="43983" y="628859"/>
                  </a:lnTo>
                  <a:lnTo>
                    <a:pt x="52054" y="588518"/>
                  </a:lnTo>
                  <a:lnTo>
                    <a:pt x="60801" y="551179"/>
                  </a:lnTo>
                  <a:lnTo>
                    <a:pt x="106584" y="500221"/>
                  </a:lnTo>
                  <a:lnTo>
                    <a:pt x="148005" y="453134"/>
                  </a:lnTo>
                  <a:lnTo>
                    <a:pt x="185677" y="409396"/>
                  </a:lnTo>
                  <a:lnTo>
                    <a:pt x="220214" y="368485"/>
                  </a:lnTo>
                  <a:lnTo>
                    <a:pt x="252229" y="329878"/>
                  </a:lnTo>
                  <a:lnTo>
                    <a:pt x="282336" y="293055"/>
                  </a:lnTo>
                  <a:lnTo>
                    <a:pt x="311150" y="257492"/>
                  </a:lnTo>
                  <a:lnTo>
                    <a:pt x="339282" y="222668"/>
                  </a:lnTo>
                  <a:lnTo>
                    <a:pt x="367349" y="188060"/>
                  </a:lnTo>
                  <a:lnTo>
                    <a:pt x="395962" y="153147"/>
                  </a:lnTo>
                  <a:lnTo>
                    <a:pt x="425736" y="117407"/>
                  </a:lnTo>
                  <a:lnTo>
                    <a:pt x="457285" y="80317"/>
                  </a:lnTo>
                  <a:lnTo>
                    <a:pt x="491222" y="41355"/>
                  </a:lnTo>
                  <a:lnTo>
                    <a:pt x="528161" y="0"/>
                  </a:lnTo>
                  <a:lnTo>
                    <a:pt x="576455" y="37517"/>
                  </a:lnTo>
                  <a:lnTo>
                    <a:pt x="619665" y="71966"/>
                  </a:lnTo>
                  <a:lnTo>
                    <a:pt x="658633" y="104298"/>
                  </a:lnTo>
                  <a:lnTo>
                    <a:pt x="694201" y="135466"/>
                  </a:lnTo>
                  <a:lnTo>
                    <a:pt x="727212" y="166422"/>
                  </a:lnTo>
                  <a:lnTo>
                    <a:pt x="758507" y="198119"/>
                  </a:lnTo>
                  <a:lnTo>
                    <a:pt x="788929" y="231510"/>
                  </a:lnTo>
                  <a:lnTo>
                    <a:pt x="819320" y="267546"/>
                  </a:lnTo>
                  <a:lnTo>
                    <a:pt x="850522" y="307181"/>
                  </a:lnTo>
                  <a:lnTo>
                    <a:pt x="883379" y="351366"/>
                  </a:lnTo>
                  <a:lnTo>
                    <a:pt x="918731" y="401055"/>
                  </a:lnTo>
                  <a:lnTo>
                    <a:pt x="957421" y="457200"/>
                  </a:lnTo>
                  <a:lnTo>
                    <a:pt x="995725" y="526576"/>
                  </a:lnTo>
                  <a:lnTo>
                    <a:pt x="1026816" y="584549"/>
                  </a:lnTo>
                  <a:lnTo>
                    <a:pt x="1051729" y="633441"/>
                  </a:lnTo>
                  <a:lnTo>
                    <a:pt x="1071501" y="675578"/>
                  </a:lnTo>
                  <a:lnTo>
                    <a:pt x="1087169" y="713284"/>
                  </a:lnTo>
                  <a:lnTo>
                    <a:pt x="1110334" y="784700"/>
                  </a:lnTo>
                  <a:lnTo>
                    <a:pt x="1119904" y="823059"/>
                  </a:lnTo>
                  <a:lnTo>
                    <a:pt x="1129515" y="866284"/>
                  </a:lnTo>
                  <a:lnTo>
                    <a:pt x="1140202" y="916699"/>
                  </a:lnTo>
                  <a:lnTo>
                    <a:pt x="1153001" y="976629"/>
                  </a:lnTo>
                  <a:lnTo>
                    <a:pt x="1161027" y="1048563"/>
                  </a:lnTo>
                  <a:lnTo>
                    <a:pt x="1167519" y="1110181"/>
                  </a:lnTo>
                  <a:lnTo>
                    <a:pt x="1172479" y="1163209"/>
                  </a:lnTo>
                  <a:lnTo>
                    <a:pt x="1175906" y="1209368"/>
                  </a:lnTo>
                  <a:lnTo>
                    <a:pt x="1177800" y="1250385"/>
                  </a:lnTo>
                  <a:lnTo>
                    <a:pt x="1178160" y="1287981"/>
                  </a:lnTo>
                  <a:lnTo>
                    <a:pt x="1176988" y="1323882"/>
                  </a:lnTo>
                  <a:lnTo>
                    <a:pt x="1170044" y="1397490"/>
                  </a:lnTo>
                  <a:lnTo>
                    <a:pt x="1164273" y="1438645"/>
                  </a:lnTo>
                  <a:lnTo>
                    <a:pt x="1156969" y="1484999"/>
                  </a:lnTo>
                  <a:lnTo>
                    <a:pt x="1148131" y="1538276"/>
                  </a:lnTo>
                  <a:lnTo>
                    <a:pt x="1137761" y="1600200"/>
                  </a:lnTo>
                  <a:lnTo>
                    <a:pt x="1116682" y="1673433"/>
                  </a:lnTo>
                  <a:lnTo>
                    <a:pt x="1098032" y="1735643"/>
                  </a:lnTo>
                  <a:lnTo>
                    <a:pt x="1081067" y="1788715"/>
                  </a:lnTo>
                  <a:lnTo>
                    <a:pt x="1065041" y="1834538"/>
                  </a:lnTo>
                  <a:lnTo>
                    <a:pt x="1049210" y="1874999"/>
                  </a:lnTo>
                  <a:lnTo>
                    <a:pt x="1032827" y="1911985"/>
                  </a:lnTo>
                  <a:lnTo>
                    <a:pt x="1015148" y="1947383"/>
                  </a:lnTo>
                  <a:lnTo>
                    <a:pt x="995427" y="1983081"/>
                  </a:lnTo>
                  <a:lnTo>
                    <a:pt x="972919" y="2020966"/>
                  </a:lnTo>
                  <a:lnTo>
                    <a:pt x="946879" y="2062926"/>
                  </a:lnTo>
                  <a:lnTo>
                    <a:pt x="916561" y="2110848"/>
                  </a:lnTo>
                  <a:lnTo>
                    <a:pt x="881221" y="2166619"/>
                  </a:lnTo>
                  <a:lnTo>
                    <a:pt x="841866" y="2216252"/>
                  </a:lnTo>
                  <a:lnTo>
                    <a:pt x="807937" y="2257511"/>
                  </a:lnTo>
                  <a:lnTo>
                    <a:pt x="777619" y="2292384"/>
                  </a:lnTo>
                  <a:lnTo>
                    <a:pt x="749100" y="2322860"/>
                  </a:lnTo>
                  <a:lnTo>
                    <a:pt x="720566" y="2350928"/>
                  </a:lnTo>
                  <a:lnTo>
                    <a:pt x="690203" y="2378577"/>
                  </a:lnTo>
                  <a:lnTo>
                    <a:pt x="656197" y="2407796"/>
                  </a:lnTo>
                  <a:lnTo>
                    <a:pt x="616736" y="2440574"/>
                  </a:lnTo>
                  <a:lnTo>
                    <a:pt x="570005" y="2478899"/>
                  </a:lnTo>
                  <a:lnTo>
                    <a:pt x="514191" y="252476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03576" y="1647608"/>
              <a:ext cx="1221105" cy="2534285"/>
            </a:xfrm>
            <a:custGeom>
              <a:avLst/>
              <a:gdLst/>
              <a:ahLst/>
              <a:cxnLst/>
              <a:rect l="l" t="t" r="r" b="b"/>
              <a:pathLst>
                <a:path w="1221104" h="253428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1221104" h="2534285">
                  <a:moveTo>
                    <a:pt x="1220914" y="2529421"/>
                  </a:moveTo>
                  <a:lnTo>
                    <a:pt x="1219555" y="2526119"/>
                  </a:lnTo>
                  <a:lnTo>
                    <a:pt x="1216253" y="2524760"/>
                  </a:lnTo>
                  <a:lnTo>
                    <a:pt x="1212938" y="2526119"/>
                  </a:lnTo>
                  <a:lnTo>
                    <a:pt x="1211580" y="2529421"/>
                  </a:lnTo>
                  <a:lnTo>
                    <a:pt x="1212938" y="2532735"/>
                  </a:lnTo>
                  <a:lnTo>
                    <a:pt x="1216253" y="2534094"/>
                  </a:lnTo>
                  <a:lnTo>
                    <a:pt x="1219555" y="2532735"/>
                  </a:lnTo>
                  <a:lnTo>
                    <a:pt x="1220914" y="25294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2050" y="2026920"/>
              <a:ext cx="227329" cy="1723389"/>
            </a:xfrm>
            <a:custGeom>
              <a:avLst/>
              <a:gdLst/>
              <a:ahLst/>
              <a:cxnLst/>
              <a:rect l="l" t="t" r="r" b="b"/>
              <a:pathLst>
                <a:path w="227330" h="1723389">
                  <a:moveTo>
                    <a:pt x="1269" y="0"/>
                  </a:moveTo>
                  <a:lnTo>
                    <a:pt x="0" y="1723389"/>
                  </a:lnTo>
                  <a:lnTo>
                    <a:pt x="67310" y="1694179"/>
                  </a:lnTo>
                  <a:lnTo>
                    <a:pt x="138430" y="1661159"/>
                  </a:lnTo>
                  <a:lnTo>
                    <a:pt x="224789" y="1592579"/>
                  </a:lnTo>
                  <a:lnTo>
                    <a:pt x="227330" y="135889"/>
                  </a:lnTo>
                  <a:lnTo>
                    <a:pt x="133350" y="76200"/>
                  </a:lnTo>
                  <a:lnTo>
                    <a:pt x="57150" y="29209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32050" y="2026920"/>
              <a:ext cx="227329" cy="1723389"/>
            </a:xfrm>
            <a:custGeom>
              <a:avLst/>
              <a:gdLst/>
              <a:ahLst/>
              <a:cxnLst/>
              <a:rect l="l" t="t" r="r" b="b"/>
              <a:pathLst>
                <a:path w="227330" h="1723389">
                  <a:moveTo>
                    <a:pt x="0" y="1723389"/>
                  </a:moveTo>
                  <a:lnTo>
                    <a:pt x="1269" y="0"/>
                  </a:lnTo>
                  <a:lnTo>
                    <a:pt x="57150" y="29209"/>
                  </a:lnTo>
                  <a:lnTo>
                    <a:pt x="133350" y="76200"/>
                  </a:lnTo>
                  <a:lnTo>
                    <a:pt x="227330" y="135889"/>
                  </a:lnTo>
                  <a:lnTo>
                    <a:pt x="224789" y="1592579"/>
                  </a:lnTo>
                  <a:lnTo>
                    <a:pt x="138430" y="1661159"/>
                  </a:lnTo>
                  <a:lnTo>
                    <a:pt x="67310" y="1694179"/>
                  </a:lnTo>
                  <a:lnTo>
                    <a:pt x="0" y="17233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27376" y="2022258"/>
              <a:ext cx="236854" cy="1732914"/>
            </a:xfrm>
            <a:custGeom>
              <a:avLst/>
              <a:gdLst/>
              <a:ahLst/>
              <a:cxnLst/>
              <a:rect l="l" t="t" r="r" b="b"/>
              <a:pathLst>
                <a:path w="236855" h="1732914">
                  <a:moveTo>
                    <a:pt x="9334" y="1728050"/>
                  </a:moveTo>
                  <a:lnTo>
                    <a:pt x="7975" y="1724748"/>
                  </a:lnTo>
                  <a:lnTo>
                    <a:pt x="4673" y="1723390"/>
                  </a:lnTo>
                  <a:lnTo>
                    <a:pt x="1358" y="1724748"/>
                  </a:lnTo>
                  <a:lnTo>
                    <a:pt x="0" y="1728050"/>
                  </a:lnTo>
                  <a:lnTo>
                    <a:pt x="1358" y="1731365"/>
                  </a:lnTo>
                  <a:lnTo>
                    <a:pt x="4673" y="1732724"/>
                  </a:lnTo>
                  <a:lnTo>
                    <a:pt x="7975" y="1731365"/>
                  </a:lnTo>
                  <a:lnTo>
                    <a:pt x="9334" y="1728050"/>
                  </a:lnTo>
                  <a:close/>
                </a:path>
                <a:path w="236855" h="1732914">
                  <a:moveTo>
                    <a:pt x="236664" y="4660"/>
                  </a:moveTo>
                  <a:lnTo>
                    <a:pt x="235305" y="1358"/>
                  </a:lnTo>
                  <a:lnTo>
                    <a:pt x="232003" y="0"/>
                  </a:lnTo>
                  <a:lnTo>
                    <a:pt x="228688" y="1358"/>
                  </a:lnTo>
                  <a:lnTo>
                    <a:pt x="227330" y="4660"/>
                  </a:lnTo>
                  <a:lnTo>
                    <a:pt x="228688" y="7975"/>
                  </a:lnTo>
                  <a:lnTo>
                    <a:pt x="232003" y="9334"/>
                  </a:lnTo>
                  <a:lnTo>
                    <a:pt x="235305" y="7975"/>
                  </a:lnTo>
                  <a:lnTo>
                    <a:pt x="23666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12849" y="1959610"/>
              <a:ext cx="1776730" cy="1852930"/>
            </a:xfrm>
            <a:custGeom>
              <a:avLst/>
              <a:gdLst/>
              <a:ahLst/>
              <a:cxnLst/>
              <a:rect l="l" t="t" r="r" b="b"/>
              <a:pathLst>
                <a:path w="1776730" h="1852929">
                  <a:moveTo>
                    <a:pt x="1776730" y="927100"/>
                  </a:moveTo>
                  <a:lnTo>
                    <a:pt x="1775537" y="977465"/>
                  </a:lnTo>
                  <a:lnTo>
                    <a:pt x="1771996" y="1027005"/>
                  </a:lnTo>
                  <a:lnTo>
                    <a:pt x="1766159" y="1075663"/>
                  </a:lnTo>
                  <a:lnTo>
                    <a:pt x="1758079" y="1123385"/>
                  </a:lnTo>
                  <a:lnTo>
                    <a:pt x="1747811" y="1170113"/>
                  </a:lnTo>
                  <a:lnTo>
                    <a:pt x="1735408" y="1215793"/>
                  </a:lnTo>
                  <a:lnTo>
                    <a:pt x="1720923" y="1260367"/>
                  </a:lnTo>
                  <a:lnTo>
                    <a:pt x="1704409" y="1303779"/>
                  </a:lnTo>
                  <a:lnTo>
                    <a:pt x="1685921" y="1345975"/>
                  </a:lnTo>
                  <a:lnTo>
                    <a:pt x="1665511" y="1386897"/>
                  </a:lnTo>
                  <a:lnTo>
                    <a:pt x="1643233" y="1426490"/>
                  </a:lnTo>
                  <a:lnTo>
                    <a:pt x="1619141" y="1464697"/>
                  </a:lnTo>
                  <a:lnTo>
                    <a:pt x="1593288" y="1501464"/>
                  </a:lnTo>
                  <a:lnTo>
                    <a:pt x="1565727" y="1536732"/>
                  </a:lnTo>
                  <a:lnTo>
                    <a:pt x="1536512" y="1570448"/>
                  </a:lnTo>
                  <a:lnTo>
                    <a:pt x="1505696" y="1602554"/>
                  </a:lnTo>
                  <a:lnTo>
                    <a:pt x="1473333" y="1632995"/>
                  </a:lnTo>
                  <a:lnTo>
                    <a:pt x="1439476" y="1661714"/>
                  </a:lnTo>
                  <a:lnTo>
                    <a:pt x="1404179" y="1688656"/>
                  </a:lnTo>
                  <a:lnTo>
                    <a:pt x="1367495" y="1713765"/>
                  </a:lnTo>
                  <a:lnTo>
                    <a:pt x="1329478" y="1736984"/>
                  </a:lnTo>
                  <a:lnTo>
                    <a:pt x="1290181" y="1758257"/>
                  </a:lnTo>
                  <a:lnTo>
                    <a:pt x="1249657" y="1777529"/>
                  </a:lnTo>
                  <a:lnTo>
                    <a:pt x="1207960" y="1794744"/>
                  </a:lnTo>
                  <a:lnTo>
                    <a:pt x="1165144" y="1809845"/>
                  </a:lnTo>
                  <a:lnTo>
                    <a:pt x="1121262" y="1822776"/>
                  </a:lnTo>
                  <a:lnTo>
                    <a:pt x="1076367" y="1833482"/>
                  </a:lnTo>
                  <a:lnTo>
                    <a:pt x="1030513" y="1841906"/>
                  </a:lnTo>
                  <a:lnTo>
                    <a:pt x="983753" y="1847993"/>
                  </a:lnTo>
                  <a:lnTo>
                    <a:pt x="936140" y="1851686"/>
                  </a:lnTo>
                  <a:lnTo>
                    <a:pt x="887730" y="1852929"/>
                  </a:lnTo>
                  <a:lnTo>
                    <a:pt x="839437" y="1851686"/>
                  </a:lnTo>
                  <a:lnTo>
                    <a:pt x="791937" y="1847993"/>
                  </a:lnTo>
                  <a:lnTo>
                    <a:pt x="745281" y="1841906"/>
                  </a:lnTo>
                  <a:lnTo>
                    <a:pt x="699523" y="1833482"/>
                  </a:lnTo>
                  <a:lnTo>
                    <a:pt x="654718" y="1822776"/>
                  </a:lnTo>
                  <a:lnTo>
                    <a:pt x="610919" y="1809845"/>
                  </a:lnTo>
                  <a:lnTo>
                    <a:pt x="568179" y="1794744"/>
                  </a:lnTo>
                  <a:lnTo>
                    <a:pt x="526553" y="1777529"/>
                  </a:lnTo>
                  <a:lnTo>
                    <a:pt x="486094" y="1758257"/>
                  </a:lnTo>
                  <a:lnTo>
                    <a:pt x="446856" y="1736984"/>
                  </a:lnTo>
                  <a:lnTo>
                    <a:pt x="408893" y="1713765"/>
                  </a:lnTo>
                  <a:lnTo>
                    <a:pt x="372257" y="1688656"/>
                  </a:lnTo>
                  <a:lnTo>
                    <a:pt x="337004" y="1661714"/>
                  </a:lnTo>
                  <a:lnTo>
                    <a:pt x="303186" y="1632995"/>
                  </a:lnTo>
                  <a:lnTo>
                    <a:pt x="270858" y="1602554"/>
                  </a:lnTo>
                  <a:lnTo>
                    <a:pt x="240073" y="1570448"/>
                  </a:lnTo>
                  <a:lnTo>
                    <a:pt x="210885" y="1536732"/>
                  </a:lnTo>
                  <a:lnTo>
                    <a:pt x="183347" y="1501464"/>
                  </a:lnTo>
                  <a:lnTo>
                    <a:pt x="157514" y="1464697"/>
                  </a:lnTo>
                  <a:lnTo>
                    <a:pt x="133439" y="1426490"/>
                  </a:lnTo>
                  <a:lnTo>
                    <a:pt x="111175" y="1386897"/>
                  </a:lnTo>
                  <a:lnTo>
                    <a:pt x="90777" y="1345975"/>
                  </a:lnTo>
                  <a:lnTo>
                    <a:pt x="72298" y="1303779"/>
                  </a:lnTo>
                  <a:lnTo>
                    <a:pt x="55792" y="1260367"/>
                  </a:lnTo>
                  <a:lnTo>
                    <a:pt x="41312" y="1215793"/>
                  </a:lnTo>
                  <a:lnTo>
                    <a:pt x="28912" y="1170113"/>
                  </a:lnTo>
                  <a:lnTo>
                    <a:pt x="18647" y="1123385"/>
                  </a:lnTo>
                  <a:lnTo>
                    <a:pt x="10569" y="1075663"/>
                  </a:lnTo>
                  <a:lnTo>
                    <a:pt x="4733" y="1027005"/>
                  </a:lnTo>
                  <a:lnTo>
                    <a:pt x="1192" y="977465"/>
                  </a:lnTo>
                  <a:lnTo>
                    <a:pt x="0" y="927100"/>
                  </a:lnTo>
                  <a:lnTo>
                    <a:pt x="1192" y="876615"/>
                  </a:lnTo>
                  <a:lnTo>
                    <a:pt x="4733" y="826964"/>
                  </a:lnTo>
                  <a:lnTo>
                    <a:pt x="10569" y="778201"/>
                  </a:lnTo>
                  <a:lnTo>
                    <a:pt x="18647" y="730383"/>
                  </a:lnTo>
                  <a:lnTo>
                    <a:pt x="28912" y="683565"/>
                  </a:lnTo>
                  <a:lnTo>
                    <a:pt x="41312" y="637802"/>
                  </a:lnTo>
                  <a:lnTo>
                    <a:pt x="55792" y="593152"/>
                  </a:lnTo>
                  <a:lnTo>
                    <a:pt x="72298" y="549668"/>
                  </a:lnTo>
                  <a:lnTo>
                    <a:pt x="90777" y="507408"/>
                  </a:lnTo>
                  <a:lnTo>
                    <a:pt x="111175" y="466427"/>
                  </a:lnTo>
                  <a:lnTo>
                    <a:pt x="133439" y="426780"/>
                  </a:lnTo>
                  <a:lnTo>
                    <a:pt x="157514" y="388524"/>
                  </a:lnTo>
                  <a:lnTo>
                    <a:pt x="183347" y="351714"/>
                  </a:lnTo>
                  <a:lnTo>
                    <a:pt x="210885" y="316406"/>
                  </a:lnTo>
                  <a:lnTo>
                    <a:pt x="240073" y="282656"/>
                  </a:lnTo>
                  <a:lnTo>
                    <a:pt x="270858" y="250519"/>
                  </a:lnTo>
                  <a:lnTo>
                    <a:pt x="303186" y="220051"/>
                  </a:lnTo>
                  <a:lnTo>
                    <a:pt x="337004" y="191308"/>
                  </a:lnTo>
                  <a:lnTo>
                    <a:pt x="372257" y="164347"/>
                  </a:lnTo>
                  <a:lnTo>
                    <a:pt x="408893" y="139221"/>
                  </a:lnTo>
                  <a:lnTo>
                    <a:pt x="446856" y="115988"/>
                  </a:lnTo>
                  <a:lnTo>
                    <a:pt x="486094" y="94703"/>
                  </a:lnTo>
                  <a:lnTo>
                    <a:pt x="526553" y="75422"/>
                  </a:lnTo>
                  <a:lnTo>
                    <a:pt x="568179" y="58200"/>
                  </a:lnTo>
                  <a:lnTo>
                    <a:pt x="610919" y="43094"/>
                  </a:lnTo>
                  <a:lnTo>
                    <a:pt x="654718" y="30158"/>
                  </a:lnTo>
                  <a:lnTo>
                    <a:pt x="699523" y="19450"/>
                  </a:lnTo>
                  <a:lnTo>
                    <a:pt x="745281" y="11024"/>
                  </a:lnTo>
                  <a:lnTo>
                    <a:pt x="791937" y="4936"/>
                  </a:lnTo>
                  <a:lnTo>
                    <a:pt x="839437" y="1243"/>
                  </a:lnTo>
                  <a:lnTo>
                    <a:pt x="887730" y="0"/>
                  </a:lnTo>
                  <a:lnTo>
                    <a:pt x="936140" y="1243"/>
                  </a:lnTo>
                  <a:lnTo>
                    <a:pt x="983753" y="4936"/>
                  </a:lnTo>
                  <a:lnTo>
                    <a:pt x="1030513" y="11024"/>
                  </a:lnTo>
                  <a:lnTo>
                    <a:pt x="1076367" y="19450"/>
                  </a:lnTo>
                  <a:lnTo>
                    <a:pt x="1121262" y="30158"/>
                  </a:lnTo>
                  <a:lnTo>
                    <a:pt x="1165144" y="43094"/>
                  </a:lnTo>
                  <a:lnTo>
                    <a:pt x="1207960" y="58200"/>
                  </a:lnTo>
                  <a:lnTo>
                    <a:pt x="1249657" y="75422"/>
                  </a:lnTo>
                  <a:lnTo>
                    <a:pt x="1290181" y="94703"/>
                  </a:lnTo>
                  <a:lnTo>
                    <a:pt x="1329478" y="115988"/>
                  </a:lnTo>
                  <a:lnTo>
                    <a:pt x="1367495" y="139221"/>
                  </a:lnTo>
                  <a:lnTo>
                    <a:pt x="1404179" y="164347"/>
                  </a:lnTo>
                  <a:lnTo>
                    <a:pt x="1439476" y="191308"/>
                  </a:lnTo>
                  <a:lnTo>
                    <a:pt x="1473333" y="220051"/>
                  </a:lnTo>
                  <a:lnTo>
                    <a:pt x="1505696" y="250519"/>
                  </a:lnTo>
                  <a:lnTo>
                    <a:pt x="1536512" y="282656"/>
                  </a:lnTo>
                  <a:lnTo>
                    <a:pt x="1565727" y="316406"/>
                  </a:lnTo>
                  <a:lnTo>
                    <a:pt x="1593288" y="351714"/>
                  </a:lnTo>
                  <a:lnTo>
                    <a:pt x="1619141" y="388524"/>
                  </a:lnTo>
                  <a:lnTo>
                    <a:pt x="1643233" y="426780"/>
                  </a:lnTo>
                  <a:lnTo>
                    <a:pt x="1665511" y="466427"/>
                  </a:lnTo>
                  <a:lnTo>
                    <a:pt x="1685921" y="507408"/>
                  </a:lnTo>
                  <a:lnTo>
                    <a:pt x="1704409" y="549668"/>
                  </a:lnTo>
                  <a:lnTo>
                    <a:pt x="1720923" y="593152"/>
                  </a:lnTo>
                  <a:lnTo>
                    <a:pt x="1735408" y="637802"/>
                  </a:lnTo>
                  <a:lnTo>
                    <a:pt x="1747811" y="683565"/>
                  </a:lnTo>
                  <a:lnTo>
                    <a:pt x="1758079" y="730383"/>
                  </a:lnTo>
                  <a:lnTo>
                    <a:pt x="1766159" y="778201"/>
                  </a:lnTo>
                  <a:lnTo>
                    <a:pt x="1771996" y="826964"/>
                  </a:lnTo>
                  <a:lnTo>
                    <a:pt x="1775537" y="876615"/>
                  </a:lnTo>
                  <a:lnTo>
                    <a:pt x="1776730" y="9271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906" y="1954948"/>
              <a:ext cx="1787525" cy="1863725"/>
            </a:xfrm>
            <a:custGeom>
              <a:avLst/>
              <a:gdLst/>
              <a:ahLst/>
              <a:cxnLst/>
              <a:rect l="l" t="t" r="r" b="b"/>
              <a:pathLst>
                <a:path w="1787525" h="1863725">
                  <a:moveTo>
                    <a:pt x="9334" y="1858860"/>
                  </a:moveTo>
                  <a:lnTo>
                    <a:pt x="7975" y="1855558"/>
                  </a:lnTo>
                  <a:lnTo>
                    <a:pt x="4673" y="1854200"/>
                  </a:lnTo>
                  <a:lnTo>
                    <a:pt x="1358" y="1855558"/>
                  </a:lnTo>
                  <a:lnTo>
                    <a:pt x="0" y="1858860"/>
                  </a:lnTo>
                  <a:lnTo>
                    <a:pt x="1358" y="1862175"/>
                  </a:lnTo>
                  <a:lnTo>
                    <a:pt x="4673" y="1863534"/>
                  </a:lnTo>
                  <a:lnTo>
                    <a:pt x="7975" y="1862175"/>
                  </a:lnTo>
                  <a:lnTo>
                    <a:pt x="9334" y="1858860"/>
                  </a:lnTo>
                  <a:close/>
                </a:path>
                <a:path w="1787525" h="1863725">
                  <a:moveTo>
                    <a:pt x="1787334" y="4660"/>
                  </a:moveTo>
                  <a:lnTo>
                    <a:pt x="1785975" y="1358"/>
                  </a:lnTo>
                  <a:lnTo>
                    <a:pt x="1782673" y="0"/>
                  </a:lnTo>
                  <a:lnTo>
                    <a:pt x="1779358" y="1358"/>
                  </a:lnTo>
                  <a:lnTo>
                    <a:pt x="1778000" y="4660"/>
                  </a:lnTo>
                  <a:lnTo>
                    <a:pt x="1779358" y="7975"/>
                  </a:lnTo>
                  <a:lnTo>
                    <a:pt x="1782673" y="9334"/>
                  </a:lnTo>
                  <a:lnTo>
                    <a:pt x="1785975" y="7975"/>
                  </a:lnTo>
                  <a:lnTo>
                    <a:pt x="178733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17519" y="2890520"/>
              <a:ext cx="532130" cy="0"/>
            </a:xfrm>
            <a:custGeom>
              <a:avLst/>
              <a:gdLst/>
              <a:ahLst/>
              <a:cxnLst/>
              <a:rect l="l" t="t" r="r" b="b"/>
              <a:pathLst>
                <a:path w="532129">
                  <a:moveTo>
                    <a:pt x="0" y="0"/>
                  </a:moveTo>
                  <a:lnTo>
                    <a:pt x="532130" y="0"/>
                  </a:lnTo>
                </a:path>
              </a:pathLst>
            </a:custGeom>
            <a:ln w="57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38219" y="280543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0" y="0"/>
                  </a:moveTo>
                  <a:lnTo>
                    <a:pt x="0" y="171450"/>
                  </a:lnTo>
                  <a:lnTo>
                    <a:pt x="171450" y="86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640"/>
              </a:spcBef>
            </a:pPr>
            <a:r>
              <a:rPr sz="3600" dirty="0">
                <a:solidFill>
                  <a:srgbClr val="FF0000"/>
                </a:solidFill>
              </a:rPr>
              <a:t>Face</a:t>
            </a:r>
            <a:r>
              <a:rPr sz="3600" spc="-3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Cut</a:t>
            </a:r>
            <a:r>
              <a:rPr sz="3600" spc="-4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&lt;</a:t>
            </a:r>
            <a:r>
              <a:rPr sz="3600" spc="-3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1/3</a:t>
            </a:r>
            <a:r>
              <a:rPr sz="3600" spc="-3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The</a:t>
            </a:r>
            <a:r>
              <a:rPr sz="3600" spc="-3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Tree</a:t>
            </a:r>
            <a:r>
              <a:rPr sz="3600" spc="-40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Diameter</a:t>
            </a:r>
            <a:endParaRPr sz="3600"/>
          </a:p>
          <a:p>
            <a:pPr marL="60325" algn="ctr">
              <a:lnSpc>
                <a:spcPct val="100000"/>
              </a:lnSpc>
              <a:spcBef>
                <a:spcPts val="300"/>
              </a:spcBef>
            </a:pP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2000" i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Improper</a:t>
            </a:r>
            <a:r>
              <a:rPr sz="2000" i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Facing</a:t>
            </a:r>
            <a:r>
              <a:rPr sz="2000" i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000" i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spc="-10" dirty="0">
                <a:solidFill>
                  <a:srgbClr val="000000"/>
                </a:solidFill>
                <a:latin typeface="Arial"/>
                <a:cs typeface="Arial"/>
              </a:rPr>
              <a:t>Barber-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chair</a:t>
            </a:r>
            <a:r>
              <a:rPr sz="2000" i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Split</a:t>
            </a:r>
            <a:r>
              <a:rPr sz="2000" i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spc="-5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30960" y="4928870"/>
            <a:ext cx="106045" cy="135128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73860" y="4941570"/>
            <a:ext cx="5733415" cy="1350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Small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face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opening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ineffective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directing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tree </a:t>
            </a:r>
            <a:r>
              <a:rPr sz="1800" b="1" dirty="0">
                <a:latin typeface="Arial"/>
                <a:cs typeface="Arial"/>
              </a:rPr>
              <a:t>Holding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wood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either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broken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torn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out</a:t>
            </a:r>
            <a:endParaRPr sz="1800">
              <a:latin typeface="Arial"/>
              <a:cs typeface="Arial"/>
            </a:endParaRPr>
          </a:p>
          <a:p>
            <a:pPr marL="12700" marR="1116965">
              <a:lnSpc>
                <a:spcPts val="2610"/>
              </a:lnSpc>
              <a:spcBef>
                <a:spcPts val="90"/>
              </a:spcBef>
            </a:pPr>
            <a:r>
              <a:rPr sz="1800" b="1" dirty="0">
                <a:latin typeface="Arial"/>
                <a:cs typeface="Arial"/>
              </a:rPr>
              <a:t>Loss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control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early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felling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process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likely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10" dirty="0">
                <a:latin typeface="Arial"/>
                <a:cs typeface="Arial"/>
              </a:rPr>
              <a:t> barber-chair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78070" y="4309109"/>
            <a:ext cx="29051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Facing</a:t>
            </a:r>
            <a:r>
              <a:rPr sz="2000" b="1" spc="-4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Cut</a:t>
            </a:r>
            <a:r>
              <a:rPr sz="2000" b="1" spc="-4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Too</a:t>
            </a:r>
            <a:r>
              <a:rPr sz="2000" b="1" spc="-3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9900"/>
                </a:solidFill>
                <a:latin typeface="Arial"/>
                <a:cs typeface="Arial"/>
              </a:rPr>
              <a:t>Shallow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272813" y="1310413"/>
            <a:ext cx="1033144" cy="2779395"/>
            <a:chOff x="5272813" y="1310413"/>
            <a:chExt cx="1033144" cy="2779395"/>
          </a:xfrm>
        </p:grpSpPr>
        <p:sp>
          <p:nvSpPr>
            <p:cNvPr id="18" name="object 18"/>
            <p:cNvSpPr/>
            <p:nvPr/>
          </p:nvSpPr>
          <p:spPr>
            <a:xfrm>
              <a:off x="5287010" y="1324610"/>
              <a:ext cx="1004569" cy="2750820"/>
            </a:xfrm>
            <a:custGeom>
              <a:avLst/>
              <a:gdLst/>
              <a:ahLst/>
              <a:cxnLst/>
              <a:rect l="l" t="t" r="r" b="b"/>
              <a:pathLst>
                <a:path w="1004570" h="2750820">
                  <a:moveTo>
                    <a:pt x="993139" y="1300479"/>
                  </a:moveTo>
                  <a:lnTo>
                    <a:pt x="140969" y="1299210"/>
                  </a:lnTo>
                </a:path>
                <a:path w="1004570" h="2750820">
                  <a:moveTo>
                    <a:pt x="1004569" y="1226819"/>
                  </a:moveTo>
                  <a:lnTo>
                    <a:pt x="144779" y="1225550"/>
                  </a:lnTo>
                </a:path>
                <a:path w="1004570" h="2750820">
                  <a:moveTo>
                    <a:pt x="991869" y="1226819"/>
                  </a:moveTo>
                  <a:lnTo>
                    <a:pt x="993139" y="1314450"/>
                  </a:lnTo>
                </a:path>
                <a:path w="1004570" h="2750820">
                  <a:moveTo>
                    <a:pt x="292100" y="0"/>
                  </a:moveTo>
                  <a:lnTo>
                    <a:pt x="161289" y="1228089"/>
                  </a:lnTo>
                </a:path>
                <a:path w="1004570" h="2750820">
                  <a:moveTo>
                    <a:pt x="154939" y="1295400"/>
                  </a:moveTo>
                  <a:lnTo>
                    <a:pt x="0" y="275082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14010" y="3789680"/>
              <a:ext cx="565150" cy="59690"/>
            </a:xfrm>
            <a:custGeom>
              <a:avLst/>
              <a:gdLst/>
              <a:ahLst/>
              <a:cxnLst/>
              <a:rect l="l" t="t" r="r" b="b"/>
              <a:pathLst>
                <a:path w="565150" h="59689">
                  <a:moveTo>
                    <a:pt x="565150" y="5969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42890" y="3752850"/>
              <a:ext cx="80010" cy="74930"/>
            </a:xfrm>
            <a:custGeom>
              <a:avLst/>
              <a:gdLst/>
              <a:ahLst/>
              <a:cxnLst/>
              <a:rect l="l" t="t" r="r" b="b"/>
              <a:pathLst>
                <a:path w="80010" h="74929">
                  <a:moveTo>
                    <a:pt x="80010" y="0"/>
                  </a:moveTo>
                  <a:lnTo>
                    <a:pt x="0" y="29210"/>
                  </a:lnTo>
                  <a:lnTo>
                    <a:pt x="72389" y="74930"/>
                  </a:lnTo>
                  <a:lnTo>
                    <a:pt x="80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 rot="300000">
            <a:off x="6071930" y="3754181"/>
            <a:ext cx="3163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spc="-50" dirty="0"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483667" y="1317942"/>
            <a:ext cx="966469" cy="3009265"/>
            <a:chOff x="6483667" y="1317942"/>
            <a:chExt cx="966469" cy="3009265"/>
          </a:xfrm>
        </p:grpSpPr>
        <p:sp>
          <p:nvSpPr>
            <p:cNvPr id="23" name="object 23"/>
            <p:cNvSpPr/>
            <p:nvPr/>
          </p:nvSpPr>
          <p:spPr>
            <a:xfrm>
              <a:off x="6488429" y="3903980"/>
              <a:ext cx="562610" cy="58419"/>
            </a:xfrm>
            <a:custGeom>
              <a:avLst/>
              <a:gdLst/>
              <a:ahLst/>
              <a:cxnLst/>
              <a:rect l="l" t="t" r="r" b="b"/>
              <a:pathLst>
                <a:path w="562609" h="58420">
                  <a:moveTo>
                    <a:pt x="562610" y="5842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42149" y="3924300"/>
              <a:ext cx="78740" cy="76200"/>
            </a:xfrm>
            <a:custGeom>
              <a:avLst/>
              <a:gdLst/>
              <a:ahLst/>
              <a:cxnLst/>
              <a:rect l="l" t="t" r="r" b="b"/>
              <a:pathLst>
                <a:path w="78740" h="76200">
                  <a:moveTo>
                    <a:pt x="7620" y="0"/>
                  </a:moveTo>
                  <a:lnTo>
                    <a:pt x="0" y="76200"/>
                  </a:lnTo>
                  <a:lnTo>
                    <a:pt x="78740" y="4571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53249" y="2956559"/>
              <a:ext cx="320040" cy="0"/>
            </a:xfrm>
            <a:custGeom>
              <a:avLst/>
              <a:gdLst/>
              <a:ahLst/>
              <a:cxnLst/>
              <a:rect l="l" t="t" r="r" b="b"/>
              <a:pathLst>
                <a:path w="320040">
                  <a:moveTo>
                    <a:pt x="320040" y="0"/>
                  </a:moveTo>
                  <a:lnTo>
                    <a:pt x="0" y="0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20889" y="1332230"/>
              <a:ext cx="314960" cy="2980690"/>
            </a:xfrm>
            <a:custGeom>
              <a:avLst/>
              <a:gdLst/>
              <a:ahLst/>
              <a:cxnLst/>
              <a:rect l="l" t="t" r="r" b="b"/>
              <a:pathLst>
                <a:path w="314959" h="2980690">
                  <a:moveTo>
                    <a:pt x="314959" y="0"/>
                  </a:moveTo>
                  <a:lnTo>
                    <a:pt x="185419" y="1205230"/>
                  </a:lnTo>
                </a:path>
                <a:path w="314959" h="2980690">
                  <a:moveTo>
                    <a:pt x="138429" y="1619250"/>
                  </a:moveTo>
                  <a:lnTo>
                    <a:pt x="0" y="298069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585459" y="1960879"/>
            <a:ext cx="569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Back </a:t>
            </a:r>
            <a:r>
              <a:rPr sz="1800" b="1" spc="-25" dirty="0">
                <a:latin typeface="Arial"/>
                <a:cs typeface="Arial"/>
              </a:rPr>
              <a:t>Cut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07809" y="2998470"/>
            <a:ext cx="545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5080" indent="-6985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Face </a:t>
            </a:r>
            <a:r>
              <a:rPr sz="1800" b="1" spc="-25" dirty="0">
                <a:latin typeface="Arial"/>
                <a:cs typeface="Arial"/>
              </a:rPr>
              <a:t>Cut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960869" y="2532379"/>
            <a:ext cx="349250" cy="412750"/>
          </a:xfrm>
          <a:custGeom>
            <a:avLst/>
            <a:gdLst/>
            <a:ahLst/>
            <a:cxnLst/>
            <a:rect l="l" t="t" r="r" b="b"/>
            <a:pathLst>
              <a:path w="349250" h="412750">
                <a:moveTo>
                  <a:pt x="0" y="412750"/>
                </a:moveTo>
                <a:lnTo>
                  <a:pt x="34925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735070" y="2560320"/>
            <a:ext cx="9036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7310" algn="just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Desired Felling Direction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45082" y="2196923"/>
            <a:ext cx="224154" cy="3219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25" dirty="0">
                <a:latin typeface="Arial"/>
                <a:cs typeface="Arial"/>
              </a:rPr>
              <a:t>HW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24330" y="2663190"/>
            <a:ext cx="509270" cy="51180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0480" marR="5080" indent="-17780">
              <a:lnSpc>
                <a:spcPts val="1910"/>
              </a:lnSpc>
              <a:spcBef>
                <a:spcPts val="170"/>
              </a:spcBef>
            </a:pPr>
            <a:r>
              <a:rPr sz="1600" b="1" spc="-20" dirty="0">
                <a:latin typeface="Arial"/>
                <a:cs typeface="Arial"/>
              </a:rPr>
              <a:t>Back Cuts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23210" y="1856740"/>
            <a:ext cx="633730" cy="52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2710" algn="just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Arial"/>
                <a:cs typeface="Arial"/>
              </a:rPr>
              <a:t>Actual Felling Direction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20670" y="3258820"/>
            <a:ext cx="632460" cy="52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" algn="just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Arial"/>
                <a:cs typeface="Arial"/>
              </a:rPr>
              <a:t>Actual Felling Direction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665367" y="2664867"/>
            <a:ext cx="286385" cy="296545"/>
            <a:chOff x="6665367" y="2664867"/>
            <a:chExt cx="286385" cy="296545"/>
          </a:xfrm>
        </p:grpSpPr>
        <p:sp>
          <p:nvSpPr>
            <p:cNvPr id="36" name="object 36"/>
            <p:cNvSpPr/>
            <p:nvPr/>
          </p:nvSpPr>
          <p:spPr>
            <a:xfrm>
              <a:off x="6670039" y="2669540"/>
              <a:ext cx="276860" cy="287020"/>
            </a:xfrm>
            <a:custGeom>
              <a:avLst/>
              <a:gdLst/>
              <a:ahLst/>
              <a:cxnLst/>
              <a:rect l="l" t="t" r="r" b="b"/>
              <a:pathLst>
                <a:path w="276859" h="287019">
                  <a:moveTo>
                    <a:pt x="276859" y="0"/>
                  </a:moveTo>
                  <a:lnTo>
                    <a:pt x="0" y="0"/>
                  </a:lnTo>
                  <a:lnTo>
                    <a:pt x="0" y="287020"/>
                  </a:lnTo>
                  <a:lnTo>
                    <a:pt x="138429" y="287020"/>
                  </a:lnTo>
                  <a:lnTo>
                    <a:pt x="276859" y="287020"/>
                  </a:lnTo>
                  <a:lnTo>
                    <a:pt x="2768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70039" y="2669540"/>
              <a:ext cx="276860" cy="287020"/>
            </a:xfrm>
            <a:custGeom>
              <a:avLst/>
              <a:gdLst/>
              <a:ahLst/>
              <a:cxnLst/>
              <a:rect l="l" t="t" r="r" b="b"/>
              <a:pathLst>
                <a:path w="276859" h="287019">
                  <a:moveTo>
                    <a:pt x="138429" y="287020"/>
                  </a:moveTo>
                  <a:lnTo>
                    <a:pt x="0" y="287020"/>
                  </a:lnTo>
                  <a:lnTo>
                    <a:pt x="0" y="0"/>
                  </a:lnTo>
                  <a:lnTo>
                    <a:pt x="276859" y="0"/>
                  </a:lnTo>
                  <a:lnTo>
                    <a:pt x="276859" y="287020"/>
                  </a:lnTo>
                  <a:lnTo>
                    <a:pt x="138429" y="28702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2628266" y="1645920"/>
            <a:ext cx="428625" cy="2531110"/>
            <a:chOff x="2628266" y="1645920"/>
            <a:chExt cx="428625" cy="2531110"/>
          </a:xfrm>
        </p:grpSpPr>
        <p:sp>
          <p:nvSpPr>
            <p:cNvPr id="39" name="object 39"/>
            <p:cNvSpPr/>
            <p:nvPr/>
          </p:nvSpPr>
          <p:spPr>
            <a:xfrm>
              <a:off x="2675889" y="2889250"/>
              <a:ext cx="321310" cy="0"/>
            </a:xfrm>
            <a:custGeom>
              <a:avLst/>
              <a:gdLst/>
              <a:ahLst/>
              <a:cxnLst/>
              <a:rect l="l" t="t" r="r" b="b"/>
              <a:pathLst>
                <a:path w="321310">
                  <a:moveTo>
                    <a:pt x="321310" y="0"/>
                  </a:moveTo>
                  <a:lnTo>
                    <a:pt x="0" y="0"/>
                  </a:lnTo>
                </a:path>
              </a:pathLst>
            </a:custGeom>
            <a:ln w="57146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55953" y="2165350"/>
              <a:ext cx="335915" cy="1445260"/>
            </a:xfrm>
            <a:custGeom>
              <a:avLst/>
              <a:gdLst/>
              <a:ahLst/>
              <a:cxnLst/>
              <a:rect l="l" t="t" r="r" b="b"/>
              <a:pathLst>
                <a:path w="335914" h="1445260">
                  <a:moveTo>
                    <a:pt x="886" y="0"/>
                  </a:moveTo>
                  <a:lnTo>
                    <a:pt x="419" y="206754"/>
                  </a:lnTo>
                  <a:lnTo>
                    <a:pt x="171" y="361731"/>
                  </a:lnTo>
                  <a:lnTo>
                    <a:pt x="82" y="448207"/>
                  </a:lnTo>
                  <a:lnTo>
                    <a:pt x="0" y="897542"/>
                  </a:lnTo>
                  <a:lnTo>
                    <a:pt x="121" y="1035685"/>
                  </a:lnTo>
                  <a:lnTo>
                    <a:pt x="240" y="1132839"/>
                  </a:lnTo>
                  <a:lnTo>
                    <a:pt x="521" y="1290545"/>
                  </a:lnTo>
                  <a:lnTo>
                    <a:pt x="886" y="1445260"/>
                  </a:lnTo>
                  <a:lnTo>
                    <a:pt x="48240" y="1399644"/>
                  </a:lnTo>
                  <a:lnTo>
                    <a:pt x="87543" y="1361082"/>
                  </a:lnTo>
                  <a:lnTo>
                    <a:pt x="120387" y="1326986"/>
                  </a:lnTo>
                  <a:lnTo>
                    <a:pt x="148364" y="1294764"/>
                  </a:lnTo>
                  <a:lnTo>
                    <a:pt x="173067" y="1261829"/>
                  </a:lnTo>
                  <a:lnTo>
                    <a:pt x="196089" y="1225589"/>
                  </a:lnTo>
                  <a:lnTo>
                    <a:pt x="219020" y="1183456"/>
                  </a:lnTo>
                  <a:lnTo>
                    <a:pt x="243456" y="1132839"/>
                  </a:lnTo>
                  <a:lnTo>
                    <a:pt x="262647" y="1083399"/>
                  </a:lnTo>
                  <a:lnTo>
                    <a:pt x="280782" y="1035685"/>
                  </a:lnTo>
                  <a:lnTo>
                    <a:pt x="297279" y="989161"/>
                  </a:lnTo>
                  <a:lnTo>
                    <a:pt x="311559" y="943292"/>
                  </a:lnTo>
                  <a:lnTo>
                    <a:pt x="323041" y="897542"/>
                  </a:lnTo>
                  <a:lnTo>
                    <a:pt x="331145" y="851376"/>
                  </a:lnTo>
                  <a:lnTo>
                    <a:pt x="335290" y="804257"/>
                  </a:lnTo>
                  <a:lnTo>
                    <a:pt x="334896" y="755650"/>
                  </a:lnTo>
                  <a:lnTo>
                    <a:pt x="334657" y="719861"/>
                  </a:lnTo>
                  <a:lnTo>
                    <a:pt x="334209" y="681763"/>
                  </a:lnTo>
                  <a:lnTo>
                    <a:pt x="332685" y="641114"/>
                  </a:lnTo>
                  <a:lnTo>
                    <a:pt x="329216" y="597675"/>
                  </a:lnTo>
                  <a:lnTo>
                    <a:pt x="322936" y="551204"/>
                  </a:lnTo>
                  <a:lnTo>
                    <a:pt x="312976" y="501461"/>
                  </a:lnTo>
                  <a:lnTo>
                    <a:pt x="298470" y="448207"/>
                  </a:lnTo>
                  <a:lnTo>
                    <a:pt x="278549" y="391200"/>
                  </a:lnTo>
                  <a:lnTo>
                    <a:pt x="252346" y="330200"/>
                  </a:lnTo>
                  <a:lnTo>
                    <a:pt x="221069" y="263661"/>
                  </a:lnTo>
                  <a:lnTo>
                    <a:pt x="190016" y="207704"/>
                  </a:lnTo>
                  <a:lnTo>
                    <a:pt x="159053" y="160647"/>
                  </a:lnTo>
                  <a:lnTo>
                    <a:pt x="128044" y="120808"/>
                  </a:lnTo>
                  <a:lnTo>
                    <a:pt x="96857" y="86506"/>
                  </a:lnTo>
                  <a:lnTo>
                    <a:pt x="65358" y="56058"/>
                  </a:lnTo>
                  <a:lnTo>
                    <a:pt x="33412" y="27783"/>
                  </a:lnTo>
                  <a:lnTo>
                    <a:pt x="88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55887" y="2165350"/>
              <a:ext cx="335915" cy="1445260"/>
            </a:xfrm>
            <a:custGeom>
              <a:avLst/>
              <a:gdLst/>
              <a:ahLst/>
              <a:cxnLst/>
              <a:rect l="l" t="t" r="r" b="b"/>
              <a:pathLst>
                <a:path w="335914" h="1445260">
                  <a:moveTo>
                    <a:pt x="952" y="0"/>
                  </a:moveTo>
                  <a:lnTo>
                    <a:pt x="33478" y="27783"/>
                  </a:lnTo>
                  <a:lnTo>
                    <a:pt x="65424" y="56058"/>
                  </a:lnTo>
                  <a:lnTo>
                    <a:pt x="96924" y="86506"/>
                  </a:lnTo>
                  <a:lnTo>
                    <a:pt x="128111" y="120808"/>
                  </a:lnTo>
                  <a:lnTo>
                    <a:pt x="159119" y="160647"/>
                  </a:lnTo>
                  <a:lnTo>
                    <a:pt x="190083" y="207704"/>
                  </a:lnTo>
                  <a:lnTo>
                    <a:pt x="221136" y="263661"/>
                  </a:lnTo>
                  <a:lnTo>
                    <a:pt x="252412" y="330200"/>
                  </a:lnTo>
                  <a:lnTo>
                    <a:pt x="278615" y="391200"/>
                  </a:lnTo>
                  <a:lnTo>
                    <a:pt x="298536" y="448207"/>
                  </a:lnTo>
                  <a:lnTo>
                    <a:pt x="313043" y="501461"/>
                  </a:lnTo>
                  <a:lnTo>
                    <a:pt x="323002" y="551204"/>
                  </a:lnTo>
                  <a:lnTo>
                    <a:pt x="329283" y="597675"/>
                  </a:lnTo>
                  <a:lnTo>
                    <a:pt x="332751" y="641114"/>
                  </a:lnTo>
                  <a:lnTo>
                    <a:pt x="334276" y="681763"/>
                  </a:lnTo>
                  <a:lnTo>
                    <a:pt x="334723" y="719861"/>
                  </a:lnTo>
                  <a:lnTo>
                    <a:pt x="334962" y="755650"/>
                  </a:lnTo>
                  <a:lnTo>
                    <a:pt x="335356" y="804257"/>
                  </a:lnTo>
                  <a:lnTo>
                    <a:pt x="331212" y="851376"/>
                  </a:lnTo>
                  <a:lnTo>
                    <a:pt x="323108" y="897542"/>
                  </a:lnTo>
                  <a:lnTo>
                    <a:pt x="311626" y="943292"/>
                  </a:lnTo>
                  <a:lnTo>
                    <a:pt x="297346" y="989161"/>
                  </a:lnTo>
                  <a:lnTo>
                    <a:pt x="280848" y="1035685"/>
                  </a:lnTo>
                  <a:lnTo>
                    <a:pt x="262713" y="1083399"/>
                  </a:lnTo>
                  <a:lnTo>
                    <a:pt x="243522" y="1132839"/>
                  </a:lnTo>
                  <a:lnTo>
                    <a:pt x="219087" y="1183456"/>
                  </a:lnTo>
                  <a:lnTo>
                    <a:pt x="196155" y="1225589"/>
                  </a:lnTo>
                  <a:lnTo>
                    <a:pt x="173134" y="1261829"/>
                  </a:lnTo>
                  <a:lnTo>
                    <a:pt x="148431" y="1294764"/>
                  </a:lnTo>
                  <a:lnTo>
                    <a:pt x="120454" y="1326986"/>
                  </a:lnTo>
                  <a:lnTo>
                    <a:pt x="87610" y="1361082"/>
                  </a:lnTo>
                  <a:lnTo>
                    <a:pt x="48307" y="1399644"/>
                  </a:lnTo>
                  <a:lnTo>
                    <a:pt x="952" y="1445260"/>
                  </a:lnTo>
                  <a:lnTo>
                    <a:pt x="821" y="1393688"/>
                  </a:lnTo>
                  <a:lnTo>
                    <a:pt x="699" y="1342117"/>
                  </a:lnTo>
                  <a:lnTo>
                    <a:pt x="588" y="1290545"/>
                  </a:lnTo>
                  <a:lnTo>
                    <a:pt x="485" y="1238972"/>
                  </a:lnTo>
                  <a:lnTo>
                    <a:pt x="393" y="1187397"/>
                  </a:lnTo>
                  <a:lnTo>
                    <a:pt x="311" y="1135821"/>
                  </a:lnTo>
                  <a:lnTo>
                    <a:pt x="238" y="1084242"/>
                  </a:lnTo>
                  <a:lnTo>
                    <a:pt x="174" y="1032661"/>
                  </a:lnTo>
                  <a:lnTo>
                    <a:pt x="121" y="981078"/>
                  </a:lnTo>
                  <a:lnTo>
                    <a:pt x="77" y="929491"/>
                  </a:lnTo>
                  <a:lnTo>
                    <a:pt x="43" y="877901"/>
                  </a:lnTo>
                  <a:lnTo>
                    <a:pt x="19" y="826307"/>
                  </a:lnTo>
                  <a:lnTo>
                    <a:pt x="4" y="774708"/>
                  </a:lnTo>
                  <a:lnTo>
                    <a:pt x="0" y="723106"/>
                  </a:lnTo>
                  <a:lnTo>
                    <a:pt x="4" y="671498"/>
                  </a:lnTo>
                  <a:lnTo>
                    <a:pt x="19" y="619885"/>
                  </a:lnTo>
                  <a:lnTo>
                    <a:pt x="43" y="568267"/>
                  </a:lnTo>
                  <a:lnTo>
                    <a:pt x="77" y="516643"/>
                  </a:lnTo>
                  <a:lnTo>
                    <a:pt x="121" y="465012"/>
                  </a:lnTo>
                  <a:lnTo>
                    <a:pt x="174" y="413375"/>
                  </a:lnTo>
                  <a:lnTo>
                    <a:pt x="238" y="361731"/>
                  </a:lnTo>
                  <a:lnTo>
                    <a:pt x="311" y="310080"/>
                  </a:lnTo>
                  <a:lnTo>
                    <a:pt x="393" y="258421"/>
                  </a:lnTo>
                  <a:lnTo>
                    <a:pt x="485" y="206754"/>
                  </a:lnTo>
                  <a:lnTo>
                    <a:pt x="588" y="155079"/>
                  </a:lnTo>
                  <a:lnTo>
                    <a:pt x="699" y="103395"/>
                  </a:lnTo>
                  <a:lnTo>
                    <a:pt x="821" y="51702"/>
                  </a:lnTo>
                  <a:lnTo>
                    <a:pt x="952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650896" y="2160688"/>
              <a:ext cx="352425" cy="1454785"/>
            </a:xfrm>
            <a:custGeom>
              <a:avLst/>
              <a:gdLst/>
              <a:ahLst/>
              <a:cxnLst/>
              <a:rect l="l" t="t" r="r" b="b"/>
              <a:pathLst>
                <a:path w="352425" h="145478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352425" h="1454785">
                  <a:moveTo>
                    <a:pt x="352234" y="1449920"/>
                  </a:moveTo>
                  <a:lnTo>
                    <a:pt x="350875" y="1446618"/>
                  </a:lnTo>
                  <a:lnTo>
                    <a:pt x="347573" y="1445260"/>
                  </a:lnTo>
                  <a:lnTo>
                    <a:pt x="344258" y="1446618"/>
                  </a:lnTo>
                  <a:lnTo>
                    <a:pt x="342900" y="1449920"/>
                  </a:lnTo>
                  <a:lnTo>
                    <a:pt x="344258" y="1453235"/>
                  </a:lnTo>
                  <a:lnTo>
                    <a:pt x="347573" y="1454594"/>
                  </a:lnTo>
                  <a:lnTo>
                    <a:pt x="350875" y="1453235"/>
                  </a:lnTo>
                  <a:lnTo>
                    <a:pt x="352234" y="14499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656839" y="1771650"/>
              <a:ext cx="302260" cy="387350"/>
            </a:xfrm>
            <a:custGeom>
              <a:avLst/>
              <a:gdLst/>
              <a:ahLst/>
              <a:cxnLst/>
              <a:rect l="l" t="t" r="r" b="b"/>
              <a:pathLst>
                <a:path w="302260" h="387350">
                  <a:moveTo>
                    <a:pt x="0" y="387350"/>
                  </a:moveTo>
                  <a:lnTo>
                    <a:pt x="302260" y="0"/>
                  </a:lnTo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884169" y="1645920"/>
              <a:ext cx="172720" cy="187960"/>
            </a:xfrm>
            <a:custGeom>
              <a:avLst/>
              <a:gdLst/>
              <a:ahLst/>
              <a:cxnLst/>
              <a:rect l="l" t="t" r="r" b="b"/>
              <a:pathLst>
                <a:path w="172719" h="187960">
                  <a:moveTo>
                    <a:pt x="172719" y="0"/>
                  </a:moveTo>
                  <a:lnTo>
                    <a:pt x="0" y="82550"/>
                  </a:lnTo>
                  <a:lnTo>
                    <a:pt x="135890" y="187959"/>
                  </a:lnTo>
                  <a:lnTo>
                    <a:pt x="1727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56839" y="3610610"/>
              <a:ext cx="295910" cy="434340"/>
            </a:xfrm>
            <a:custGeom>
              <a:avLst/>
              <a:gdLst/>
              <a:ahLst/>
              <a:cxnLst/>
              <a:rect l="l" t="t" r="r" b="b"/>
              <a:pathLst>
                <a:path w="295910" h="434339">
                  <a:moveTo>
                    <a:pt x="0" y="0"/>
                  </a:moveTo>
                  <a:lnTo>
                    <a:pt x="295910" y="434339"/>
                  </a:lnTo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75279" y="3986530"/>
              <a:ext cx="167640" cy="190500"/>
            </a:xfrm>
            <a:custGeom>
              <a:avLst/>
              <a:gdLst/>
              <a:ahLst/>
              <a:cxnLst/>
              <a:rect l="l" t="t" r="r" b="b"/>
              <a:pathLst>
                <a:path w="167639" h="190500">
                  <a:moveTo>
                    <a:pt x="142239" y="0"/>
                  </a:moveTo>
                  <a:lnTo>
                    <a:pt x="0" y="96520"/>
                  </a:lnTo>
                  <a:lnTo>
                    <a:pt x="167639" y="190500"/>
                  </a:lnTo>
                  <a:lnTo>
                    <a:pt x="1422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710646" y="2504772"/>
            <a:ext cx="196215" cy="7556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Face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Cuts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7260" y="4152900"/>
            <a:ext cx="1016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0" dirty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1100" y="4128770"/>
            <a:ext cx="5935980" cy="26860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Dutchman</a:t>
            </a:r>
            <a:r>
              <a:rPr sz="17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00FF"/>
                </a:solidFill>
                <a:latin typeface="Arial"/>
                <a:cs typeface="Arial"/>
              </a:rPr>
              <a:t>definition</a:t>
            </a:r>
            <a:endParaRPr sz="1700">
              <a:latin typeface="Arial"/>
              <a:cs typeface="Arial"/>
            </a:endParaRPr>
          </a:p>
          <a:p>
            <a:pPr marL="295910" indent="-20193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295910" algn="l"/>
              </a:tabLst>
            </a:pPr>
            <a:r>
              <a:rPr sz="1700" b="1" dirty="0">
                <a:latin typeface="Arial"/>
                <a:cs typeface="Arial"/>
              </a:rPr>
              <a:t>One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of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the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face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cuts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extends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beyond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the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other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face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spc="-25" dirty="0">
                <a:latin typeface="Arial"/>
                <a:cs typeface="Arial"/>
              </a:rPr>
              <a:t>cut</a:t>
            </a:r>
            <a:endParaRPr sz="1700">
              <a:latin typeface="Arial"/>
              <a:cs typeface="Arial"/>
            </a:endParaRPr>
          </a:p>
          <a:p>
            <a:pPr marL="295910" indent="-201930">
              <a:lnSpc>
                <a:spcPct val="100000"/>
              </a:lnSpc>
              <a:spcBef>
                <a:spcPts val="280"/>
              </a:spcBef>
              <a:buFont typeface="Arial"/>
              <a:buChar char="–"/>
              <a:tabLst>
                <a:tab pos="295910" algn="l"/>
              </a:tabLst>
            </a:pPr>
            <a:r>
              <a:rPr sz="1700" b="1" dirty="0">
                <a:latin typeface="Arial"/>
                <a:cs typeface="Arial"/>
              </a:rPr>
              <a:t>Face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within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face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Dutchman</a:t>
            </a:r>
            <a:r>
              <a:rPr sz="17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tree</a:t>
            </a:r>
            <a:r>
              <a:rPr sz="17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FF"/>
                </a:solidFill>
                <a:latin typeface="Arial"/>
                <a:cs typeface="Arial"/>
              </a:rPr>
              <a:t>felling</a:t>
            </a:r>
            <a:r>
              <a:rPr sz="17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00FF"/>
                </a:solidFill>
                <a:latin typeface="Arial"/>
                <a:cs typeface="Arial"/>
              </a:rPr>
              <a:t>mechanics</a:t>
            </a:r>
            <a:endParaRPr sz="1700">
              <a:latin typeface="Arial"/>
              <a:cs typeface="Arial"/>
            </a:endParaRPr>
          </a:p>
          <a:p>
            <a:pPr marL="295910" indent="-20193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295910" algn="l"/>
              </a:tabLst>
            </a:pPr>
            <a:r>
              <a:rPr sz="1700" b="1" dirty="0">
                <a:latin typeface="Arial"/>
                <a:cs typeface="Arial"/>
              </a:rPr>
              <a:t>Dutchman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closes</a:t>
            </a:r>
            <a:endParaRPr sz="1700">
              <a:latin typeface="Arial"/>
              <a:cs typeface="Arial"/>
            </a:endParaRPr>
          </a:p>
          <a:p>
            <a:pPr marL="580390" lvl="1" indent="-16256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580390" algn="l"/>
              </a:tabLst>
            </a:pPr>
            <a:r>
              <a:rPr sz="1700" b="1" dirty="0">
                <a:latin typeface="Arial"/>
                <a:cs typeface="Arial"/>
              </a:rPr>
              <a:t>Tree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splits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vertically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(</a:t>
            </a:r>
            <a:r>
              <a:rPr sz="1700" b="1" spc="-10" dirty="0">
                <a:solidFill>
                  <a:srgbClr val="FF00FF"/>
                </a:solidFill>
                <a:latin typeface="Arial"/>
                <a:cs typeface="Arial"/>
              </a:rPr>
              <a:t>barber-chair</a:t>
            </a:r>
            <a:r>
              <a:rPr sz="1700" b="1" spc="-10" dirty="0">
                <a:latin typeface="Arial"/>
                <a:cs typeface="Arial"/>
              </a:rPr>
              <a:t>)</a:t>
            </a:r>
            <a:endParaRPr sz="1700">
              <a:latin typeface="Arial"/>
              <a:cs typeface="Arial"/>
            </a:endParaRPr>
          </a:p>
          <a:p>
            <a:pPr marL="580390" lvl="1" indent="-16256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580390" algn="l"/>
              </a:tabLst>
            </a:pPr>
            <a:r>
              <a:rPr sz="1700" b="1" dirty="0">
                <a:latin typeface="Arial"/>
                <a:cs typeface="Arial"/>
              </a:rPr>
              <a:t>Holding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wood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breaks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off</a:t>
            </a:r>
            <a:r>
              <a:rPr sz="1700" b="1" spc="-10" dirty="0">
                <a:latin typeface="Arial"/>
                <a:cs typeface="Arial"/>
              </a:rPr>
              <a:t> unevenly</a:t>
            </a:r>
            <a:endParaRPr sz="1700">
              <a:latin typeface="Arial"/>
              <a:cs typeface="Arial"/>
            </a:endParaRPr>
          </a:p>
          <a:p>
            <a:pPr marL="295910" indent="-20193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295910" algn="l"/>
              </a:tabLst>
            </a:pPr>
            <a:r>
              <a:rPr sz="1700" b="1" dirty="0">
                <a:latin typeface="Arial"/>
                <a:cs typeface="Arial"/>
              </a:rPr>
              <a:t>Felling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control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lost</a:t>
            </a:r>
            <a:endParaRPr sz="1700">
              <a:latin typeface="Arial"/>
              <a:cs typeface="Arial"/>
            </a:endParaRPr>
          </a:p>
          <a:p>
            <a:pPr marL="295910" indent="-20193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295910" algn="l"/>
              </a:tabLst>
            </a:pPr>
            <a:r>
              <a:rPr sz="1700" b="1" dirty="0">
                <a:latin typeface="Arial"/>
                <a:cs typeface="Arial"/>
              </a:rPr>
              <a:t>Weak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tree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might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snap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anywhere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along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its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length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7260" y="5040629"/>
            <a:ext cx="1016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0" dirty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86203" y="1383030"/>
            <a:ext cx="1882775" cy="2084705"/>
            <a:chOff x="3186203" y="1383030"/>
            <a:chExt cx="1882775" cy="2084705"/>
          </a:xfrm>
        </p:grpSpPr>
        <p:sp>
          <p:nvSpPr>
            <p:cNvPr id="6" name="object 6"/>
            <p:cNvSpPr/>
            <p:nvPr/>
          </p:nvSpPr>
          <p:spPr>
            <a:xfrm>
              <a:off x="3200400" y="1394460"/>
              <a:ext cx="1850389" cy="2058670"/>
            </a:xfrm>
            <a:custGeom>
              <a:avLst/>
              <a:gdLst/>
              <a:ahLst/>
              <a:cxnLst/>
              <a:rect l="l" t="t" r="r" b="b"/>
              <a:pathLst>
                <a:path w="1850389" h="2058670">
                  <a:moveTo>
                    <a:pt x="1850389" y="858519"/>
                  </a:moveTo>
                  <a:lnTo>
                    <a:pt x="1451610" y="1252219"/>
                  </a:lnTo>
                </a:path>
                <a:path w="1850389" h="2058670">
                  <a:moveTo>
                    <a:pt x="976629" y="938529"/>
                  </a:moveTo>
                  <a:lnTo>
                    <a:pt x="0" y="937260"/>
                  </a:lnTo>
                </a:path>
                <a:path w="1850389" h="2058670">
                  <a:moveTo>
                    <a:pt x="979170" y="867410"/>
                  </a:moveTo>
                  <a:lnTo>
                    <a:pt x="0" y="867410"/>
                  </a:lnTo>
                </a:path>
                <a:path w="1850389" h="2058670">
                  <a:moveTo>
                    <a:pt x="963929" y="872489"/>
                  </a:moveTo>
                  <a:lnTo>
                    <a:pt x="963929" y="937260"/>
                  </a:lnTo>
                </a:path>
                <a:path w="1850389" h="2058670">
                  <a:moveTo>
                    <a:pt x="17780" y="0"/>
                  </a:moveTo>
                  <a:lnTo>
                    <a:pt x="17780" y="868679"/>
                  </a:lnTo>
                </a:path>
                <a:path w="1850389" h="2058670">
                  <a:moveTo>
                    <a:pt x="17780" y="937260"/>
                  </a:moveTo>
                  <a:lnTo>
                    <a:pt x="19050" y="205866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99280" y="2715260"/>
              <a:ext cx="669290" cy="0"/>
            </a:xfrm>
            <a:custGeom>
              <a:avLst/>
              <a:gdLst/>
              <a:ahLst/>
              <a:cxnLst/>
              <a:rect l="l" t="t" r="r" b="b"/>
              <a:pathLst>
                <a:path w="669289">
                  <a:moveTo>
                    <a:pt x="0" y="0"/>
                  </a:moveTo>
                  <a:lnTo>
                    <a:pt x="669290" y="0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48250" y="1383030"/>
              <a:ext cx="3810" cy="2070100"/>
            </a:xfrm>
            <a:custGeom>
              <a:avLst/>
              <a:gdLst/>
              <a:ahLst/>
              <a:cxnLst/>
              <a:rect l="l" t="t" r="r" b="b"/>
              <a:pathLst>
                <a:path w="3810" h="2070100">
                  <a:moveTo>
                    <a:pt x="0" y="882650"/>
                  </a:moveTo>
                  <a:lnTo>
                    <a:pt x="0" y="0"/>
                  </a:lnTo>
                </a:path>
                <a:path w="3810" h="2070100">
                  <a:moveTo>
                    <a:pt x="3810" y="1336040"/>
                  </a:moveTo>
                  <a:lnTo>
                    <a:pt x="0" y="207010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94200" y="3239769"/>
              <a:ext cx="566420" cy="0"/>
            </a:xfrm>
            <a:custGeom>
              <a:avLst/>
              <a:gdLst/>
              <a:ahLst/>
              <a:cxnLst/>
              <a:rect l="l" t="t" r="r" b="b"/>
              <a:pathLst>
                <a:path w="566420">
                  <a:moveTo>
                    <a:pt x="56642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55540" y="3201669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0" y="0"/>
                  </a:moveTo>
                  <a:lnTo>
                    <a:pt x="0" y="76200"/>
                  </a:lnTo>
                  <a:lnTo>
                    <a:pt x="7493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13430" y="3239769"/>
              <a:ext cx="568960" cy="0"/>
            </a:xfrm>
            <a:custGeom>
              <a:avLst/>
              <a:gdLst/>
              <a:ahLst/>
              <a:cxnLst/>
              <a:rect l="l" t="t" r="r" b="b"/>
              <a:pathLst>
                <a:path w="568960">
                  <a:moveTo>
                    <a:pt x="56896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42310" y="320166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04360" y="2628900"/>
              <a:ext cx="255270" cy="101600"/>
            </a:xfrm>
            <a:custGeom>
              <a:avLst/>
              <a:gdLst/>
              <a:ahLst/>
              <a:cxnLst/>
              <a:rect l="l" t="t" r="r" b="b"/>
              <a:pathLst>
                <a:path w="255270" h="101600">
                  <a:moveTo>
                    <a:pt x="255269" y="13970"/>
                  </a:moveTo>
                  <a:lnTo>
                    <a:pt x="0" y="13970"/>
                  </a:lnTo>
                </a:path>
                <a:path w="255270" h="101600">
                  <a:moveTo>
                    <a:pt x="2539" y="0"/>
                  </a:moveTo>
                  <a:lnTo>
                    <a:pt x="2539" y="10160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80840" y="2330450"/>
              <a:ext cx="233679" cy="294640"/>
            </a:xfrm>
            <a:custGeom>
              <a:avLst/>
              <a:gdLst/>
              <a:ahLst/>
              <a:cxnLst/>
              <a:rect l="l" t="t" r="r" b="b"/>
              <a:pathLst>
                <a:path w="233679" h="294639">
                  <a:moveTo>
                    <a:pt x="233680" y="0"/>
                  </a:moveTo>
                  <a:lnTo>
                    <a:pt x="0" y="0"/>
                  </a:lnTo>
                  <a:lnTo>
                    <a:pt x="0" y="294639"/>
                  </a:lnTo>
                  <a:lnTo>
                    <a:pt x="116839" y="294639"/>
                  </a:lnTo>
                  <a:lnTo>
                    <a:pt x="233680" y="294639"/>
                  </a:lnTo>
                  <a:lnTo>
                    <a:pt x="23368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80840" y="2330450"/>
              <a:ext cx="233679" cy="294640"/>
            </a:xfrm>
            <a:custGeom>
              <a:avLst/>
              <a:gdLst/>
              <a:ahLst/>
              <a:cxnLst/>
              <a:rect l="l" t="t" r="r" b="b"/>
              <a:pathLst>
                <a:path w="233679" h="294639">
                  <a:moveTo>
                    <a:pt x="116839" y="294639"/>
                  </a:moveTo>
                  <a:lnTo>
                    <a:pt x="0" y="294639"/>
                  </a:lnTo>
                  <a:lnTo>
                    <a:pt x="0" y="0"/>
                  </a:lnTo>
                  <a:lnTo>
                    <a:pt x="233680" y="0"/>
                  </a:lnTo>
                  <a:lnTo>
                    <a:pt x="233680" y="294639"/>
                  </a:lnTo>
                  <a:lnTo>
                    <a:pt x="116839" y="29463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036059" y="3058159"/>
            <a:ext cx="208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10033" y="1390650"/>
            <a:ext cx="1882775" cy="2066925"/>
            <a:chOff x="810033" y="1390650"/>
            <a:chExt cx="1882775" cy="2066925"/>
          </a:xfrm>
        </p:grpSpPr>
        <p:sp>
          <p:nvSpPr>
            <p:cNvPr id="18" name="object 18"/>
            <p:cNvSpPr/>
            <p:nvPr/>
          </p:nvSpPr>
          <p:spPr>
            <a:xfrm>
              <a:off x="824230" y="1402079"/>
              <a:ext cx="1850389" cy="2040889"/>
            </a:xfrm>
            <a:custGeom>
              <a:avLst/>
              <a:gdLst/>
              <a:ahLst/>
              <a:cxnLst/>
              <a:rect l="l" t="t" r="r" b="b"/>
              <a:pathLst>
                <a:path w="1850389" h="2040889">
                  <a:moveTo>
                    <a:pt x="1850389" y="737870"/>
                  </a:moveTo>
                  <a:lnTo>
                    <a:pt x="1220470" y="1360170"/>
                  </a:lnTo>
                </a:path>
                <a:path w="1850389" h="2040889">
                  <a:moveTo>
                    <a:pt x="974089" y="939800"/>
                  </a:moveTo>
                  <a:lnTo>
                    <a:pt x="0" y="938530"/>
                  </a:lnTo>
                </a:path>
                <a:path w="1850389" h="2040889">
                  <a:moveTo>
                    <a:pt x="976630" y="868680"/>
                  </a:moveTo>
                  <a:lnTo>
                    <a:pt x="0" y="868680"/>
                  </a:lnTo>
                </a:path>
                <a:path w="1850389" h="2040889">
                  <a:moveTo>
                    <a:pt x="960119" y="872490"/>
                  </a:moveTo>
                  <a:lnTo>
                    <a:pt x="960119" y="938530"/>
                  </a:lnTo>
                </a:path>
                <a:path w="1850389" h="2040889">
                  <a:moveTo>
                    <a:pt x="16509" y="0"/>
                  </a:moveTo>
                  <a:lnTo>
                    <a:pt x="16509" y="869950"/>
                  </a:lnTo>
                </a:path>
                <a:path w="1850389" h="2040889">
                  <a:moveTo>
                    <a:pt x="16509" y="938530"/>
                  </a:moveTo>
                  <a:lnTo>
                    <a:pt x="13969" y="204089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13939" y="2602230"/>
              <a:ext cx="378460" cy="0"/>
            </a:xfrm>
            <a:custGeom>
              <a:avLst/>
              <a:gdLst/>
              <a:ahLst/>
              <a:cxnLst/>
              <a:rect l="l" t="t" r="r" b="b"/>
              <a:pathLst>
                <a:path w="378460">
                  <a:moveTo>
                    <a:pt x="0" y="0"/>
                  </a:moveTo>
                  <a:lnTo>
                    <a:pt x="378460" y="0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72079" y="1390650"/>
              <a:ext cx="5080" cy="2062480"/>
            </a:xfrm>
            <a:custGeom>
              <a:avLst/>
              <a:gdLst/>
              <a:ahLst/>
              <a:cxnLst/>
              <a:rect l="l" t="t" r="r" b="b"/>
              <a:pathLst>
                <a:path w="5080" h="2062479">
                  <a:moveTo>
                    <a:pt x="0" y="755650"/>
                  </a:moveTo>
                  <a:lnTo>
                    <a:pt x="0" y="0"/>
                  </a:lnTo>
                </a:path>
                <a:path w="5080" h="2062479">
                  <a:moveTo>
                    <a:pt x="5080" y="1207770"/>
                  </a:moveTo>
                  <a:lnTo>
                    <a:pt x="5080" y="206247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18030" y="3247389"/>
              <a:ext cx="565150" cy="0"/>
            </a:xfrm>
            <a:custGeom>
              <a:avLst/>
              <a:gdLst/>
              <a:ahLst/>
              <a:cxnLst/>
              <a:rect l="l" t="t" r="r" b="b"/>
              <a:pathLst>
                <a:path w="565150">
                  <a:moveTo>
                    <a:pt x="56515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78100" y="3210560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29">
                  <a:moveTo>
                    <a:pt x="0" y="0"/>
                  </a:moveTo>
                  <a:lnTo>
                    <a:pt x="0" y="74929"/>
                  </a:lnTo>
                  <a:lnTo>
                    <a:pt x="76200" y="36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37260" y="3247389"/>
              <a:ext cx="568960" cy="0"/>
            </a:xfrm>
            <a:custGeom>
              <a:avLst/>
              <a:gdLst/>
              <a:ahLst/>
              <a:cxnLst/>
              <a:rect l="l" t="t" r="r" b="b"/>
              <a:pathLst>
                <a:path w="568960">
                  <a:moveTo>
                    <a:pt x="56896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66140" y="3210560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29">
                  <a:moveTo>
                    <a:pt x="76200" y="0"/>
                  </a:moveTo>
                  <a:lnTo>
                    <a:pt x="0" y="36829"/>
                  </a:lnTo>
                  <a:lnTo>
                    <a:pt x="76200" y="7492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10739" y="2604769"/>
              <a:ext cx="220979" cy="220979"/>
            </a:xfrm>
            <a:custGeom>
              <a:avLst/>
              <a:gdLst/>
              <a:ahLst/>
              <a:cxnLst/>
              <a:rect l="l" t="t" r="r" b="b"/>
              <a:pathLst>
                <a:path w="220980" h="220980">
                  <a:moveTo>
                    <a:pt x="220980" y="0"/>
                  </a:moveTo>
                  <a:lnTo>
                    <a:pt x="0" y="220979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51050" y="2747010"/>
              <a:ext cx="67310" cy="66040"/>
            </a:xfrm>
            <a:custGeom>
              <a:avLst/>
              <a:gdLst/>
              <a:ahLst/>
              <a:cxnLst/>
              <a:rect l="l" t="t" r="r" b="b"/>
              <a:pathLst>
                <a:path w="67310" h="66039">
                  <a:moveTo>
                    <a:pt x="0" y="0"/>
                  </a:moveTo>
                  <a:lnTo>
                    <a:pt x="67310" y="6603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93239" y="2344419"/>
              <a:ext cx="242570" cy="392430"/>
            </a:xfrm>
            <a:custGeom>
              <a:avLst/>
              <a:gdLst/>
              <a:ahLst/>
              <a:cxnLst/>
              <a:rect l="l" t="t" r="r" b="b"/>
              <a:pathLst>
                <a:path w="242569" h="392430">
                  <a:moveTo>
                    <a:pt x="242570" y="0"/>
                  </a:moveTo>
                  <a:lnTo>
                    <a:pt x="0" y="0"/>
                  </a:lnTo>
                  <a:lnTo>
                    <a:pt x="0" y="392429"/>
                  </a:lnTo>
                  <a:lnTo>
                    <a:pt x="121920" y="392429"/>
                  </a:lnTo>
                  <a:lnTo>
                    <a:pt x="242570" y="392429"/>
                  </a:lnTo>
                  <a:lnTo>
                    <a:pt x="24257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93239" y="2344419"/>
              <a:ext cx="242570" cy="392430"/>
            </a:xfrm>
            <a:custGeom>
              <a:avLst/>
              <a:gdLst/>
              <a:ahLst/>
              <a:cxnLst/>
              <a:rect l="l" t="t" r="r" b="b"/>
              <a:pathLst>
                <a:path w="242569" h="392430">
                  <a:moveTo>
                    <a:pt x="121920" y="392429"/>
                  </a:moveTo>
                  <a:lnTo>
                    <a:pt x="0" y="392429"/>
                  </a:lnTo>
                  <a:lnTo>
                    <a:pt x="0" y="0"/>
                  </a:lnTo>
                  <a:lnTo>
                    <a:pt x="242570" y="0"/>
                  </a:lnTo>
                  <a:lnTo>
                    <a:pt x="242570" y="392429"/>
                  </a:lnTo>
                  <a:lnTo>
                    <a:pt x="121920" y="39242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659889" y="3067050"/>
            <a:ext cx="208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72819" y="3434079"/>
            <a:ext cx="1606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marR="5080" indent="-16764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Sloping</a:t>
            </a:r>
            <a:r>
              <a:rPr sz="2000" b="1" spc="-8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9900"/>
                </a:solidFill>
                <a:latin typeface="Arial"/>
                <a:cs typeface="Arial"/>
              </a:rPr>
              <a:t>Face </a:t>
            </a:r>
            <a:r>
              <a:rPr sz="2000" b="1" spc="-10" dirty="0">
                <a:solidFill>
                  <a:srgbClr val="009900"/>
                </a:solidFill>
                <a:latin typeface="Arial"/>
                <a:cs typeface="Arial"/>
              </a:rPr>
              <a:t>Dutchman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774463" y="863373"/>
            <a:ext cx="2767965" cy="2604135"/>
            <a:chOff x="5774463" y="863373"/>
            <a:chExt cx="2767965" cy="2604135"/>
          </a:xfrm>
        </p:grpSpPr>
        <p:sp>
          <p:nvSpPr>
            <p:cNvPr id="32" name="object 32"/>
            <p:cNvSpPr/>
            <p:nvPr/>
          </p:nvSpPr>
          <p:spPr>
            <a:xfrm>
              <a:off x="7387590" y="248411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11430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14770" y="2343150"/>
              <a:ext cx="1201420" cy="1109980"/>
            </a:xfrm>
            <a:custGeom>
              <a:avLst/>
              <a:gdLst/>
              <a:ahLst/>
              <a:cxnLst/>
              <a:rect l="l" t="t" r="r" b="b"/>
              <a:pathLst>
                <a:path w="1201420" h="1109979">
                  <a:moveTo>
                    <a:pt x="1087120" y="293370"/>
                  </a:moveTo>
                  <a:lnTo>
                    <a:pt x="972820" y="293370"/>
                  </a:lnTo>
                  <a:lnTo>
                    <a:pt x="972820" y="140970"/>
                  </a:lnTo>
                  <a:lnTo>
                    <a:pt x="1201420" y="140970"/>
                  </a:lnTo>
                  <a:lnTo>
                    <a:pt x="1201420" y="293370"/>
                  </a:lnTo>
                  <a:lnTo>
                    <a:pt x="1087120" y="293370"/>
                  </a:lnTo>
                  <a:close/>
                </a:path>
                <a:path w="1201420" h="1109979">
                  <a:moveTo>
                    <a:pt x="976629" y="1270"/>
                  </a:moveTo>
                  <a:lnTo>
                    <a:pt x="0" y="0"/>
                  </a:lnTo>
                </a:path>
                <a:path w="1201420" h="1109979">
                  <a:moveTo>
                    <a:pt x="17779" y="0"/>
                  </a:moveTo>
                  <a:lnTo>
                    <a:pt x="13969" y="110997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13650" y="2725419"/>
              <a:ext cx="670560" cy="0"/>
            </a:xfrm>
            <a:custGeom>
              <a:avLst/>
              <a:gdLst/>
              <a:ahLst/>
              <a:cxnLst/>
              <a:rect l="l" t="t" r="r" b="b"/>
              <a:pathLst>
                <a:path w="670559">
                  <a:moveTo>
                    <a:pt x="0" y="0"/>
                  </a:moveTo>
                  <a:lnTo>
                    <a:pt x="670559" y="0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267700" y="2711450"/>
              <a:ext cx="0" cy="741680"/>
            </a:xfrm>
            <a:custGeom>
              <a:avLst/>
              <a:gdLst/>
              <a:ahLst/>
              <a:cxnLst/>
              <a:rect l="l" t="t" r="r" b="b"/>
              <a:pathLst>
                <a:path h="741679">
                  <a:moveTo>
                    <a:pt x="0" y="0"/>
                  </a:moveTo>
                  <a:lnTo>
                    <a:pt x="0" y="74167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608570" y="3251200"/>
              <a:ext cx="566420" cy="0"/>
            </a:xfrm>
            <a:custGeom>
              <a:avLst/>
              <a:gdLst/>
              <a:ahLst/>
              <a:cxnLst/>
              <a:rect l="l" t="t" r="r" b="b"/>
              <a:pathLst>
                <a:path w="566420">
                  <a:moveTo>
                    <a:pt x="56642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169910" y="321310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0" y="0"/>
                  </a:moveTo>
                  <a:lnTo>
                    <a:pt x="0" y="76200"/>
                  </a:lnTo>
                  <a:lnTo>
                    <a:pt x="7493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27800" y="3251200"/>
              <a:ext cx="570230" cy="0"/>
            </a:xfrm>
            <a:custGeom>
              <a:avLst/>
              <a:gdLst/>
              <a:ahLst/>
              <a:cxnLst/>
              <a:rect l="l" t="t" r="r" b="b"/>
              <a:pathLst>
                <a:path w="570229">
                  <a:moveTo>
                    <a:pt x="570229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457950" y="321310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74929" y="0"/>
                  </a:moveTo>
                  <a:lnTo>
                    <a:pt x="0" y="38100"/>
                  </a:lnTo>
                  <a:lnTo>
                    <a:pt x="74929" y="76200"/>
                  </a:lnTo>
                  <a:lnTo>
                    <a:pt x="749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392670" y="2330450"/>
              <a:ext cx="228600" cy="411480"/>
            </a:xfrm>
            <a:custGeom>
              <a:avLst/>
              <a:gdLst/>
              <a:ahLst/>
              <a:cxnLst/>
              <a:rect l="l" t="t" r="r" b="b"/>
              <a:pathLst>
                <a:path w="228600" h="411480">
                  <a:moveTo>
                    <a:pt x="228600" y="309879"/>
                  </a:moveTo>
                  <a:lnTo>
                    <a:pt x="228600" y="411479"/>
                  </a:lnTo>
                </a:path>
                <a:path w="228600" h="41148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466330" y="2237739"/>
              <a:ext cx="255270" cy="184150"/>
            </a:xfrm>
            <a:custGeom>
              <a:avLst/>
              <a:gdLst/>
              <a:ahLst/>
              <a:cxnLst/>
              <a:rect l="l" t="t" r="r" b="b"/>
              <a:pathLst>
                <a:path w="255270" h="184150">
                  <a:moveTo>
                    <a:pt x="26670" y="0"/>
                  </a:moveTo>
                  <a:lnTo>
                    <a:pt x="0" y="140970"/>
                  </a:lnTo>
                  <a:lnTo>
                    <a:pt x="114300" y="162560"/>
                  </a:lnTo>
                  <a:lnTo>
                    <a:pt x="228600" y="184150"/>
                  </a:lnTo>
                  <a:lnTo>
                    <a:pt x="255270" y="44450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788660" y="877569"/>
              <a:ext cx="2739390" cy="1831339"/>
            </a:xfrm>
            <a:custGeom>
              <a:avLst/>
              <a:gdLst/>
              <a:ahLst/>
              <a:cxnLst/>
              <a:rect l="l" t="t" r="r" b="b"/>
              <a:pathLst>
                <a:path w="2739390" h="1831339">
                  <a:moveTo>
                    <a:pt x="1791969" y="1522729"/>
                  </a:moveTo>
                  <a:lnTo>
                    <a:pt x="1677669" y="1501139"/>
                  </a:lnTo>
                  <a:lnTo>
                    <a:pt x="1704339" y="1360169"/>
                  </a:lnTo>
                  <a:lnTo>
                    <a:pt x="1932939" y="1404619"/>
                  </a:lnTo>
                  <a:lnTo>
                    <a:pt x="1906269" y="1544319"/>
                  </a:lnTo>
                  <a:lnTo>
                    <a:pt x="1791969" y="1522729"/>
                  </a:lnTo>
                  <a:close/>
                </a:path>
                <a:path w="2739390" h="1831339">
                  <a:moveTo>
                    <a:pt x="2578099" y="1520189"/>
                  </a:moveTo>
                  <a:lnTo>
                    <a:pt x="2112010" y="1831339"/>
                  </a:lnTo>
                </a:path>
                <a:path w="2739390" h="1831339">
                  <a:moveTo>
                    <a:pt x="2571749" y="1530350"/>
                  </a:moveTo>
                  <a:lnTo>
                    <a:pt x="2739390" y="664209"/>
                  </a:lnTo>
                </a:path>
                <a:path w="2739390" h="1831339">
                  <a:moveTo>
                    <a:pt x="2122169" y="1823719"/>
                  </a:moveTo>
                  <a:lnTo>
                    <a:pt x="1899919" y="1780539"/>
                  </a:lnTo>
                </a:path>
                <a:path w="2739390" h="1831339">
                  <a:moveTo>
                    <a:pt x="1906269" y="1794509"/>
                  </a:moveTo>
                  <a:lnTo>
                    <a:pt x="1930399" y="1410969"/>
                  </a:lnTo>
                </a:path>
                <a:path w="2739390" h="1831339">
                  <a:moveTo>
                    <a:pt x="1830069" y="713739"/>
                  </a:moveTo>
                  <a:lnTo>
                    <a:pt x="1705610" y="1361439"/>
                  </a:lnTo>
                </a:path>
                <a:path w="2739390" h="1831339">
                  <a:moveTo>
                    <a:pt x="829310" y="1247139"/>
                  </a:moveTo>
                  <a:lnTo>
                    <a:pt x="0" y="727709"/>
                  </a:lnTo>
                </a:path>
                <a:path w="2739390" h="1831339">
                  <a:moveTo>
                    <a:pt x="478789" y="0"/>
                  </a:moveTo>
                  <a:lnTo>
                    <a:pt x="16510" y="736600"/>
                  </a:lnTo>
                </a:path>
                <a:path w="2739390" h="1831339">
                  <a:moveTo>
                    <a:pt x="1188719" y="666750"/>
                  </a:moveTo>
                  <a:lnTo>
                    <a:pt x="817880" y="125856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250430" y="3069590"/>
            <a:ext cx="208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588759" y="3434079"/>
            <a:ext cx="15659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290" marR="5080" indent="-14859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Result</a:t>
            </a:r>
            <a:r>
              <a:rPr sz="2000" b="1" spc="-3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of</a:t>
            </a:r>
            <a:r>
              <a:rPr sz="2000" b="1" spc="-3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9900"/>
                </a:solidFill>
                <a:latin typeface="Arial"/>
                <a:cs typeface="Arial"/>
              </a:rPr>
              <a:t>the </a:t>
            </a:r>
            <a:r>
              <a:rPr sz="2000" b="1" spc="-10" dirty="0">
                <a:solidFill>
                  <a:srgbClr val="009900"/>
                </a:solidFill>
                <a:latin typeface="Arial"/>
                <a:cs typeface="Arial"/>
              </a:rPr>
              <a:t>Dutchman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57620" y="1201420"/>
            <a:ext cx="20466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00FF"/>
                </a:solidFill>
                <a:latin typeface="Arial"/>
                <a:cs typeface="Arial"/>
              </a:rPr>
              <a:t>Barber-</a:t>
            </a:r>
            <a:r>
              <a:rPr sz="2000" dirty="0">
                <a:solidFill>
                  <a:srgbClr val="FF00FF"/>
                </a:solidFill>
                <a:latin typeface="Arial"/>
                <a:cs typeface="Arial"/>
              </a:rPr>
              <a:t>Chair</a:t>
            </a:r>
            <a:r>
              <a:rPr sz="2000" spc="-2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00FF"/>
                </a:solidFill>
                <a:latin typeface="Arial"/>
                <a:cs typeface="Arial"/>
              </a:rPr>
              <a:t>Split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381000" y="36829"/>
            <a:ext cx="8349615" cy="86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285"/>
              </a:lnSpc>
              <a:spcBef>
                <a:spcPts val="100"/>
              </a:spcBef>
            </a:pPr>
            <a:r>
              <a:rPr sz="3600" i="0" dirty="0">
                <a:solidFill>
                  <a:srgbClr val="FF0000"/>
                </a:solidFill>
                <a:latin typeface="Arial"/>
                <a:cs typeface="Arial"/>
              </a:rPr>
              <a:t>Dutchman</a:t>
            </a:r>
            <a:r>
              <a:rPr sz="3600" i="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i="0" dirty="0">
                <a:solidFill>
                  <a:srgbClr val="FF0000"/>
                </a:solidFill>
                <a:latin typeface="Arial"/>
                <a:cs typeface="Arial"/>
              </a:rPr>
              <a:t>Cut</a:t>
            </a:r>
            <a:r>
              <a:rPr sz="3600" i="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i="0" dirty="0">
                <a:solidFill>
                  <a:srgbClr val="FF0000"/>
                </a:solidFill>
                <a:latin typeface="Arial"/>
                <a:cs typeface="Arial"/>
              </a:rPr>
              <a:t>Across</a:t>
            </a:r>
            <a:r>
              <a:rPr sz="3600" i="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i="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3600" i="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i="0" dirty="0">
                <a:solidFill>
                  <a:srgbClr val="FF0000"/>
                </a:solidFill>
                <a:latin typeface="Arial"/>
                <a:cs typeface="Arial"/>
              </a:rPr>
              <a:t>Entire</a:t>
            </a:r>
            <a:r>
              <a:rPr sz="3600" i="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i="0" spc="-20" dirty="0">
                <a:solidFill>
                  <a:srgbClr val="FF0000"/>
                </a:solidFill>
                <a:latin typeface="Arial"/>
                <a:cs typeface="Arial"/>
              </a:rPr>
              <a:t>Face</a:t>
            </a:r>
            <a:endParaRPr sz="3600">
              <a:latin typeface="Arial"/>
              <a:cs typeface="Arial"/>
            </a:endParaRPr>
          </a:p>
          <a:p>
            <a:pPr marL="55244" algn="ctr">
              <a:lnSpc>
                <a:spcPts val="2365"/>
              </a:lnSpc>
            </a:pP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2000" i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Improper</a:t>
            </a:r>
            <a:r>
              <a:rPr sz="2000" i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Facing</a:t>
            </a:r>
            <a:r>
              <a:rPr sz="2000" i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000" i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Felling</a:t>
            </a:r>
            <a:r>
              <a:rPr sz="2000" i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Control</a:t>
            </a:r>
            <a:r>
              <a:rPr sz="2000" i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Lost</a:t>
            </a:r>
            <a:r>
              <a:rPr sz="2000" i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spc="-5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258820" y="3434079"/>
            <a:ext cx="172021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854" marR="5080" indent="-22479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Gunning</a:t>
            </a:r>
            <a:r>
              <a:rPr sz="2000" b="1" spc="-8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9900"/>
                </a:solidFill>
                <a:latin typeface="Arial"/>
                <a:cs typeface="Arial"/>
              </a:rPr>
              <a:t>Face </a:t>
            </a:r>
            <a:r>
              <a:rPr sz="2000" b="1" spc="-10" dirty="0">
                <a:solidFill>
                  <a:srgbClr val="009900"/>
                </a:solidFill>
                <a:latin typeface="Arial"/>
                <a:cs typeface="Arial"/>
              </a:rPr>
              <a:t>Dutchman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8957" y="1514157"/>
            <a:ext cx="2510155" cy="3039745"/>
            <a:chOff x="1098957" y="1514157"/>
            <a:chExt cx="2510155" cy="3039745"/>
          </a:xfrm>
        </p:grpSpPr>
        <p:sp>
          <p:nvSpPr>
            <p:cNvPr id="3" name="object 3"/>
            <p:cNvSpPr/>
            <p:nvPr/>
          </p:nvSpPr>
          <p:spPr>
            <a:xfrm>
              <a:off x="2014219" y="1518919"/>
              <a:ext cx="1581785" cy="3030220"/>
            </a:xfrm>
            <a:custGeom>
              <a:avLst/>
              <a:gdLst/>
              <a:ahLst/>
              <a:cxnLst/>
              <a:rect l="l" t="t" r="r" b="b"/>
              <a:pathLst>
                <a:path w="1581785" h="3030220">
                  <a:moveTo>
                    <a:pt x="486410" y="0"/>
                  </a:moveTo>
                  <a:lnTo>
                    <a:pt x="0" y="1515109"/>
                  </a:lnTo>
                  <a:lnTo>
                    <a:pt x="481330" y="3030219"/>
                  </a:lnTo>
                  <a:lnTo>
                    <a:pt x="529967" y="3008433"/>
                  </a:lnTo>
                  <a:lnTo>
                    <a:pt x="676458" y="2947784"/>
                  </a:lnTo>
                  <a:lnTo>
                    <a:pt x="724740" y="2925731"/>
                  </a:lnTo>
                  <a:lnTo>
                    <a:pt x="772378" y="2901057"/>
                  </a:lnTo>
                  <a:lnTo>
                    <a:pt x="819150" y="2872740"/>
                  </a:lnTo>
                  <a:lnTo>
                    <a:pt x="909577" y="2809279"/>
                  </a:lnTo>
                  <a:lnTo>
                    <a:pt x="951644" y="2778755"/>
                  </a:lnTo>
                  <a:lnTo>
                    <a:pt x="992028" y="2747962"/>
                  </a:lnTo>
                  <a:lnTo>
                    <a:pt x="1031044" y="2716098"/>
                  </a:lnTo>
                  <a:lnTo>
                    <a:pt x="1069002" y="2682359"/>
                  </a:lnTo>
                  <a:lnTo>
                    <a:pt x="1106217" y="2645940"/>
                  </a:lnTo>
                  <a:lnTo>
                    <a:pt x="1143000" y="2606040"/>
                  </a:lnTo>
                  <a:lnTo>
                    <a:pt x="1177949" y="2569933"/>
                  </a:lnTo>
                  <a:lnTo>
                    <a:pt x="1211823" y="2532532"/>
                  </a:lnTo>
                  <a:lnTo>
                    <a:pt x="1244464" y="2493911"/>
                  </a:lnTo>
                  <a:lnTo>
                    <a:pt x="1275709" y="2454148"/>
                  </a:lnTo>
                  <a:lnTo>
                    <a:pt x="1305401" y="2413317"/>
                  </a:lnTo>
                  <a:lnTo>
                    <a:pt x="1333378" y="2371496"/>
                  </a:lnTo>
                  <a:lnTo>
                    <a:pt x="1359480" y="2328760"/>
                  </a:lnTo>
                  <a:lnTo>
                    <a:pt x="1383548" y="2285187"/>
                  </a:lnTo>
                  <a:lnTo>
                    <a:pt x="1405421" y="2240851"/>
                  </a:lnTo>
                  <a:lnTo>
                    <a:pt x="1424940" y="2195829"/>
                  </a:lnTo>
                  <a:lnTo>
                    <a:pt x="1448125" y="2146157"/>
                  </a:lnTo>
                  <a:lnTo>
                    <a:pt x="1469603" y="2096851"/>
                  </a:lnTo>
                  <a:lnTo>
                    <a:pt x="1489268" y="2047742"/>
                  </a:lnTo>
                  <a:lnTo>
                    <a:pt x="1507012" y="1998665"/>
                  </a:lnTo>
                  <a:lnTo>
                    <a:pt x="1522730" y="1949450"/>
                  </a:lnTo>
                  <a:lnTo>
                    <a:pt x="1536313" y="1899930"/>
                  </a:lnTo>
                  <a:lnTo>
                    <a:pt x="1547657" y="1849937"/>
                  </a:lnTo>
                  <a:lnTo>
                    <a:pt x="1556654" y="1799305"/>
                  </a:lnTo>
                  <a:lnTo>
                    <a:pt x="1563197" y="1747865"/>
                  </a:lnTo>
                  <a:lnTo>
                    <a:pt x="1567180" y="1695450"/>
                  </a:lnTo>
                  <a:lnTo>
                    <a:pt x="1573264" y="1645396"/>
                  </a:lnTo>
                  <a:lnTo>
                    <a:pt x="1577756" y="1595709"/>
                  </a:lnTo>
                  <a:lnTo>
                    <a:pt x="1580587" y="1546219"/>
                  </a:lnTo>
                  <a:lnTo>
                    <a:pt x="1581688" y="1496761"/>
                  </a:lnTo>
                  <a:lnTo>
                    <a:pt x="1580991" y="1447164"/>
                  </a:lnTo>
                  <a:lnTo>
                    <a:pt x="1578427" y="1397264"/>
                  </a:lnTo>
                  <a:lnTo>
                    <a:pt x="1573927" y="1346890"/>
                  </a:lnTo>
                  <a:lnTo>
                    <a:pt x="1567423" y="1295877"/>
                  </a:lnTo>
                  <a:lnTo>
                    <a:pt x="1558847" y="1244056"/>
                  </a:lnTo>
                  <a:lnTo>
                    <a:pt x="1548130" y="1191259"/>
                  </a:lnTo>
                  <a:lnTo>
                    <a:pt x="1537220" y="1142061"/>
                  </a:lnTo>
                  <a:lnTo>
                    <a:pt x="1525016" y="1094699"/>
                  </a:lnTo>
                  <a:lnTo>
                    <a:pt x="1511439" y="1048647"/>
                  </a:lnTo>
                  <a:lnTo>
                    <a:pt x="1496415" y="1003381"/>
                  </a:lnTo>
                  <a:lnTo>
                    <a:pt x="1479867" y="958373"/>
                  </a:lnTo>
                  <a:lnTo>
                    <a:pt x="1461719" y="913099"/>
                  </a:lnTo>
                  <a:lnTo>
                    <a:pt x="1441894" y="867032"/>
                  </a:lnTo>
                  <a:lnTo>
                    <a:pt x="1420317" y="819647"/>
                  </a:lnTo>
                  <a:lnTo>
                    <a:pt x="1396911" y="770418"/>
                  </a:lnTo>
                  <a:lnTo>
                    <a:pt x="1371600" y="718819"/>
                  </a:lnTo>
                  <a:lnTo>
                    <a:pt x="1342577" y="672759"/>
                  </a:lnTo>
                  <a:lnTo>
                    <a:pt x="1313197" y="628467"/>
                  </a:lnTo>
                  <a:lnTo>
                    <a:pt x="1283315" y="585807"/>
                  </a:lnTo>
                  <a:lnTo>
                    <a:pt x="1252784" y="544641"/>
                  </a:lnTo>
                  <a:lnTo>
                    <a:pt x="1221459" y="504834"/>
                  </a:lnTo>
                  <a:lnTo>
                    <a:pt x="1189196" y="466248"/>
                  </a:lnTo>
                  <a:lnTo>
                    <a:pt x="1155847" y="428747"/>
                  </a:lnTo>
                  <a:lnTo>
                    <a:pt x="1121268" y="392194"/>
                  </a:lnTo>
                  <a:lnTo>
                    <a:pt x="1085314" y="356453"/>
                  </a:lnTo>
                  <a:lnTo>
                    <a:pt x="1047838" y="321386"/>
                  </a:lnTo>
                  <a:lnTo>
                    <a:pt x="1008695" y="286857"/>
                  </a:lnTo>
                  <a:lnTo>
                    <a:pt x="967740" y="252729"/>
                  </a:lnTo>
                  <a:lnTo>
                    <a:pt x="927761" y="223886"/>
                  </a:lnTo>
                  <a:lnTo>
                    <a:pt x="887404" y="196233"/>
                  </a:lnTo>
                  <a:lnTo>
                    <a:pt x="846544" y="169765"/>
                  </a:lnTo>
                  <a:lnTo>
                    <a:pt x="805054" y="144477"/>
                  </a:lnTo>
                  <a:lnTo>
                    <a:pt x="762808" y="120362"/>
                  </a:lnTo>
                  <a:lnTo>
                    <a:pt x="719680" y="97415"/>
                  </a:lnTo>
                  <a:lnTo>
                    <a:pt x="675545" y="75631"/>
                  </a:lnTo>
                  <a:lnTo>
                    <a:pt x="630276" y="55003"/>
                  </a:lnTo>
                  <a:lnTo>
                    <a:pt x="583748" y="35525"/>
                  </a:lnTo>
                  <a:lnTo>
                    <a:pt x="535835" y="17193"/>
                  </a:lnTo>
                  <a:lnTo>
                    <a:pt x="48641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14219" y="1518919"/>
              <a:ext cx="1581785" cy="3030220"/>
            </a:xfrm>
            <a:custGeom>
              <a:avLst/>
              <a:gdLst/>
              <a:ahLst/>
              <a:cxnLst/>
              <a:rect l="l" t="t" r="r" b="b"/>
              <a:pathLst>
                <a:path w="1581785" h="3030220">
                  <a:moveTo>
                    <a:pt x="486410" y="0"/>
                  </a:moveTo>
                  <a:lnTo>
                    <a:pt x="535835" y="17193"/>
                  </a:lnTo>
                  <a:lnTo>
                    <a:pt x="583748" y="35525"/>
                  </a:lnTo>
                  <a:lnTo>
                    <a:pt x="630276" y="55003"/>
                  </a:lnTo>
                  <a:lnTo>
                    <a:pt x="675545" y="75631"/>
                  </a:lnTo>
                  <a:lnTo>
                    <a:pt x="719680" y="97415"/>
                  </a:lnTo>
                  <a:lnTo>
                    <a:pt x="762808" y="120362"/>
                  </a:lnTo>
                  <a:lnTo>
                    <a:pt x="805054" y="144477"/>
                  </a:lnTo>
                  <a:lnTo>
                    <a:pt x="846544" y="169765"/>
                  </a:lnTo>
                  <a:lnTo>
                    <a:pt x="887404" y="196233"/>
                  </a:lnTo>
                  <a:lnTo>
                    <a:pt x="927761" y="223886"/>
                  </a:lnTo>
                  <a:lnTo>
                    <a:pt x="967740" y="252729"/>
                  </a:lnTo>
                  <a:lnTo>
                    <a:pt x="1008695" y="286857"/>
                  </a:lnTo>
                  <a:lnTo>
                    <a:pt x="1047838" y="321386"/>
                  </a:lnTo>
                  <a:lnTo>
                    <a:pt x="1085314" y="356453"/>
                  </a:lnTo>
                  <a:lnTo>
                    <a:pt x="1121268" y="392194"/>
                  </a:lnTo>
                  <a:lnTo>
                    <a:pt x="1155847" y="428747"/>
                  </a:lnTo>
                  <a:lnTo>
                    <a:pt x="1189196" y="466248"/>
                  </a:lnTo>
                  <a:lnTo>
                    <a:pt x="1221459" y="504834"/>
                  </a:lnTo>
                  <a:lnTo>
                    <a:pt x="1252784" y="544641"/>
                  </a:lnTo>
                  <a:lnTo>
                    <a:pt x="1283315" y="585807"/>
                  </a:lnTo>
                  <a:lnTo>
                    <a:pt x="1313197" y="628467"/>
                  </a:lnTo>
                  <a:lnTo>
                    <a:pt x="1342577" y="672759"/>
                  </a:lnTo>
                  <a:lnTo>
                    <a:pt x="1371600" y="718819"/>
                  </a:lnTo>
                  <a:lnTo>
                    <a:pt x="1396911" y="770418"/>
                  </a:lnTo>
                  <a:lnTo>
                    <a:pt x="1420317" y="819647"/>
                  </a:lnTo>
                  <a:lnTo>
                    <a:pt x="1441894" y="867032"/>
                  </a:lnTo>
                  <a:lnTo>
                    <a:pt x="1461719" y="913099"/>
                  </a:lnTo>
                  <a:lnTo>
                    <a:pt x="1479867" y="958373"/>
                  </a:lnTo>
                  <a:lnTo>
                    <a:pt x="1496415" y="1003381"/>
                  </a:lnTo>
                  <a:lnTo>
                    <a:pt x="1511439" y="1048647"/>
                  </a:lnTo>
                  <a:lnTo>
                    <a:pt x="1525016" y="1094699"/>
                  </a:lnTo>
                  <a:lnTo>
                    <a:pt x="1537220" y="1142061"/>
                  </a:lnTo>
                  <a:lnTo>
                    <a:pt x="1548130" y="1191259"/>
                  </a:lnTo>
                  <a:lnTo>
                    <a:pt x="1558847" y="1244056"/>
                  </a:lnTo>
                  <a:lnTo>
                    <a:pt x="1567423" y="1295877"/>
                  </a:lnTo>
                  <a:lnTo>
                    <a:pt x="1573927" y="1346890"/>
                  </a:lnTo>
                  <a:lnTo>
                    <a:pt x="1578427" y="1397264"/>
                  </a:lnTo>
                  <a:lnTo>
                    <a:pt x="1580991" y="1447164"/>
                  </a:lnTo>
                  <a:lnTo>
                    <a:pt x="1581688" y="1496761"/>
                  </a:lnTo>
                  <a:lnTo>
                    <a:pt x="1580587" y="1546219"/>
                  </a:lnTo>
                  <a:lnTo>
                    <a:pt x="1577756" y="1595709"/>
                  </a:lnTo>
                  <a:lnTo>
                    <a:pt x="1573264" y="1645396"/>
                  </a:lnTo>
                  <a:lnTo>
                    <a:pt x="1567180" y="1695450"/>
                  </a:lnTo>
                  <a:lnTo>
                    <a:pt x="1563197" y="1747865"/>
                  </a:lnTo>
                  <a:lnTo>
                    <a:pt x="1556654" y="1799305"/>
                  </a:lnTo>
                  <a:lnTo>
                    <a:pt x="1547657" y="1849937"/>
                  </a:lnTo>
                  <a:lnTo>
                    <a:pt x="1536313" y="1899930"/>
                  </a:lnTo>
                  <a:lnTo>
                    <a:pt x="1522730" y="1949450"/>
                  </a:lnTo>
                  <a:lnTo>
                    <a:pt x="1507012" y="1998665"/>
                  </a:lnTo>
                  <a:lnTo>
                    <a:pt x="1489268" y="2047742"/>
                  </a:lnTo>
                  <a:lnTo>
                    <a:pt x="1469603" y="2096851"/>
                  </a:lnTo>
                  <a:lnTo>
                    <a:pt x="1448125" y="2146157"/>
                  </a:lnTo>
                  <a:lnTo>
                    <a:pt x="1424940" y="2195829"/>
                  </a:lnTo>
                  <a:lnTo>
                    <a:pt x="1405421" y="2240851"/>
                  </a:lnTo>
                  <a:lnTo>
                    <a:pt x="1383548" y="2285187"/>
                  </a:lnTo>
                  <a:lnTo>
                    <a:pt x="1359480" y="2328760"/>
                  </a:lnTo>
                  <a:lnTo>
                    <a:pt x="1333378" y="2371496"/>
                  </a:lnTo>
                  <a:lnTo>
                    <a:pt x="1305401" y="2413317"/>
                  </a:lnTo>
                  <a:lnTo>
                    <a:pt x="1275709" y="2454148"/>
                  </a:lnTo>
                  <a:lnTo>
                    <a:pt x="1244464" y="2493911"/>
                  </a:lnTo>
                  <a:lnTo>
                    <a:pt x="1211823" y="2532532"/>
                  </a:lnTo>
                  <a:lnTo>
                    <a:pt x="1177949" y="2569933"/>
                  </a:lnTo>
                  <a:lnTo>
                    <a:pt x="1143000" y="2606040"/>
                  </a:lnTo>
                  <a:lnTo>
                    <a:pt x="1106217" y="2645940"/>
                  </a:lnTo>
                  <a:lnTo>
                    <a:pt x="1069002" y="2682359"/>
                  </a:lnTo>
                  <a:lnTo>
                    <a:pt x="1031044" y="2716098"/>
                  </a:lnTo>
                  <a:lnTo>
                    <a:pt x="992028" y="2747962"/>
                  </a:lnTo>
                  <a:lnTo>
                    <a:pt x="951644" y="2778755"/>
                  </a:lnTo>
                  <a:lnTo>
                    <a:pt x="909577" y="2809279"/>
                  </a:lnTo>
                  <a:lnTo>
                    <a:pt x="865517" y="2840340"/>
                  </a:lnTo>
                  <a:lnTo>
                    <a:pt x="819150" y="2872740"/>
                  </a:lnTo>
                  <a:lnTo>
                    <a:pt x="772378" y="2901057"/>
                  </a:lnTo>
                  <a:lnTo>
                    <a:pt x="724740" y="2925731"/>
                  </a:lnTo>
                  <a:lnTo>
                    <a:pt x="676458" y="2947784"/>
                  </a:lnTo>
                  <a:lnTo>
                    <a:pt x="627753" y="2968238"/>
                  </a:lnTo>
                  <a:lnTo>
                    <a:pt x="578849" y="2988113"/>
                  </a:lnTo>
                  <a:lnTo>
                    <a:pt x="529967" y="3008433"/>
                  </a:lnTo>
                  <a:lnTo>
                    <a:pt x="481330" y="3030219"/>
                  </a:lnTo>
                  <a:lnTo>
                    <a:pt x="0" y="1515109"/>
                  </a:lnTo>
                  <a:lnTo>
                    <a:pt x="48641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09546" y="1514258"/>
              <a:ext cx="1599565" cy="3039745"/>
            </a:xfrm>
            <a:custGeom>
              <a:avLst/>
              <a:gdLst/>
              <a:ahLst/>
              <a:cxnLst/>
              <a:rect l="l" t="t" r="r" b="b"/>
              <a:pathLst>
                <a:path w="1599564" h="303974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1599564" h="3039745">
                  <a:moveTo>
                    <a:pt x="1599374" y="3034881"/>
                  </a:moveTo>
                  <a:lnTo>
                    <a:pt x="1598015" y="3031579"/>
                  </a:lnTo>
                  <a:lnTo>
                    <a:pt x="1594713" y="3030220"/>
                  </a:lnTo>
                  <a:lnTo>
                    <a:pt x="1591398" y="3031579"/>
                  </a:lnTo>
                  <a:lnTo>
                    <a:pt x="1590040" y="3034881"/>
                  </a:lnTo>
                  <a:lnTo>
                    <a:pt x="1591398" y="3038195"/>
                  </a:lnTo>
                  <a:lnTo>
                    <a:pt x="1594713" y="3039554"/>
                  </a:lnTo>
                  <a:lnTo>
                    <a:pt x="1598015" y="3038195"/>
                  </a:lnTo>
                  <a:lnTo>
                    <a:pt x="1599374" y="30348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85949" y="2743200"/>
              <a:ext cx="171450" cy="495300"/>
            </a:xfrm>
            <a:custGeom>
              <a:avLst/>
              <a:gdLst/>
              <a:ahLst/>
              <a:cxnLst/>
              <a:rect l="l" t="t" r="r" b="b"/>
              <a:pathLst>
                <a:path w="171450" h="495300">
                  <a:moveTo>
                    <a:pt x="171450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86360" y="495300"/>
                  </a:lnTo>
                  <a:lnTo>
                    <a:pt x="171450" y="4953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85949" y="2743200"/>
              <a:ext cx="171450" cy="495300"/>
            </a:xfrm>
            <a:custGeom>
              <a:avLst/>
              <a:gdLst/>
              <a:ahLst/>
              <a:cxnLst/>
              <a:rect l="l" t="t" r="r" b="b"/>
              <a:pathLst>
                <a:path w="171450" h="495300">
                  <a:moveTo>
                    <a:pt x="86360" y="495300"/>
                  </a:moveTo>
                  <a:lnTo>
                    <a:pt x="0" y="495300"/>
                  </a:lnTo>
                  <a:lnTo>
                    <a:pt x="0" y="0"/>
                  </a:lnTo>
                  <a:lnTo>
                    <a:pt x="171450" y="0"/>
                  </a:lnTo>
                  <a:lnTo>
                    <a:pt x="171450" y="495300"/>
                  </a:lnTo>
                  <a:lnTo>
                    <a:pt x="86360" y="49530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53589" y="2128519"/>
              <a:ext cx="227329" cy="1847850"/>
            </a:xfrm>
            <a:custGeom>
              <a:avLst/>
              <a:gdLst/>
              <a:ahLst/>
              <a:cxnLst/>
              <a:rect l="l" t="t" r="r" b="b"/>
              <a:pathLst>
                <a:path w="227330" h="1847850">
                  <a:moveTo>
                    <a:pt x="0" y="0"/>
                  </a:moveTo>
                  <a:lnTo>
                    <a:pt x="2540" y="1847849"/>
                  </a:lnTo>
                  <a:lnTo>
                    <a:pt x="67310" y="1842769"/>
                  </a:lnTo>
                  <a:lnTo>
                    <a:pt x="140970" y="1828799"/>
                  </a:lnTo>
                  <a:lnTo>
                    <a:pt x="227330" y="1804669"/>
                  </a:lnTo>
                  <a:lnTo>
                    <a:pt x="220980" y="38100"/>
                  </a:lnTo>
                  <a:lnTo>
                    <a:pt x="127000" y="19050"/>
                  </a:lnTo>
                  <a:lnTo>
                    <a:pt x="5334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53589" y="2128519"/>
              <a:ext cx="227329" cy="1847850"/>
            </a:xfrm>
            <a:custGeom>
              <a:avLst/>
              <a:gdLst/>
              <a:ahLst/>
              <a:cxnLst/>
              <a:rect l="l" t="t" r="r" b="b"/>
              <a:pathLst>
                <a:path w="227330" h="1847850">
                  <a:moveTo>
                    <a:pt x="2540" y="1847849"/>
                  </a:moveTo>
                  <a:lnTo>
                    <a:pt x="0" y="0"/>
                  </a:lnTo>
                  <a:lnTo>
                    <a:pt x="53340" y="6350"/>
                  </a:lnTo>
                  <a:lnTo>
                    <a:pt x="127000" y="19050"/>
                  </a:lnTo>
                  <a:lnTo>
                    <a:pt x="220980" y="38100"/>
                  </a:lnTo>
                  <a:lnTo>
                    <a:pt x="227330" y="1804669"/>
                  </a:lnTo>
                  <a:lnTo>
                    <a:pt x="140970" y="1828799"/>
                  </a:lnTo>
                  <a:lnTo>
                    <a:pt x="67310" y="1842769"/>
                  </a:lnTo>
                  <a:lnTo>
                    <a:pt x="2540" y="184784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48916" y="2123858"/>
              <a:ext cx="236854" cy="1857375"/>
            </a:xfrm>
            <a:custGeom>
              <a:avLst/>
              <a:gdLst/>
              <a:ahLst/>
              <a:cxnLst/>
              <a:rect l="l" t="t" r="r" b="b"/>
              <a:pathLst>
                <a:path w="236855" h="1857375">
                  <a:moveTo>
                    <a:pt x="9334" y="1852510"/>
                  </a:moveTo>
                  <a:lnTo>
                    <a:pt x="7975" y="1849208"/>
                  </a:lnTo>
                  <a:lnTo>
                    <a:pt x="4673" y="1847850"/>
                  </a:lnTo>
                  <a:lnTo>
                    <a:pt x="1358" y="1849208"/>
                  </a:lnTo>
                  <a:lnTo>
                    <a:pt x="0" y="1852510"/>
                  </a:lnTo>
                  <a:lnTo>
                    <a:pt x="1358" y="1855825"/>
                  </a:lnTo>
                  <a:lnTo>
                    <a:pt x="4673" y="1857184"/>
                  </a:lnTo>
                  <a:lnTo>
                    <a:pt x="7975" y="1855825"/>
                  </a:lnTo>
                  <a:lnTo>
                    <a:pt x="9334" y="1852510"/>
                  </a:lnTo>
                  <a:close/>
                </a:path>
                <a:path w="236855" h="1857375">
                  <a:moveTo>
                    <a:pt x="236664" y="4660"/>
                  </a:moveTo>
                  <a:lnTo>
                    <a:pt x="235305" y="1358"/>
                  </a:lnTo>
                  <a:lnTo>
                    <a:pt x="232003" y="0"/>
                  </a:lnTo>
                  <a:lnTo>
                    <a:pt x="228688" y="1358"/>
                  </a:lnTo>
                  <a:lnTo>
                    <a:pt x="227330" y="4660"/>
                  </a:lnTo>
                  <a:lnTo>
                    <a:pt x="228688" y="7975"/>
                  </a:lnTo>
                  <a:lnTo>
                    <a:pt x="232003" y="9334"/>
                  </a:lnTo>
                  <a:lnTo>
                    <a:pt x="235305" y="7975"/>
                  </a:lnTo>
                  <a:lnTo>
                    <a:pt x="23666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4899" y="2127250"/>
              <a:ext cx="1776730" cy="1854200"/>
            </a:xfrm>
            <a:custGeom>
              <a:avLst/>
              <a:gdLst/>
              <a:ahLst/>
              <a:cxnLst/>
              <a:rect l="l" t="t" r="r" b="b"/>
              <a:pathLst>
                <a:path w="1776730" h="1854200">
                  <a:moveTo>
                    <a:pt x="1776730" y="927100"/>
                  </a:moveTo>
                  <a:lnTo>
                    <a:pt x="1775537" y="977469"/>
                  </a:lnTo>
                  <a:lnTo>
                    <a:pt x="1771996" y="1027020"/>
                  </a:lnTo>
                  <a:lnTo>
                    <a:pt x="1766159" y="1075697"/>
                  </a:lnTo>
                  <a:lnTo>
                    <a:pt x="1758079" y="1123443"/>
                  </a:lnTo>
                  <a:lnTo>
                    <a:pt x="1747811" y="1170202"/>
                  </a:lnTo>
                  <a:lnTo>
                    <a:pt x="1735408" y="1215917"/>
                  </a:lnTo>
                  <a:lnTo>
                    <a:pt x="1720923" y="1260532"/>
                  </a:lnTo>
                  <a:lnTo>
                    <a:pt x="1704409" y="1303989"/>
                  </a:lnTo>
                  <a:lnTo>
                    <a:pt x="1685921" y="1346234"/>
                  </a:lnTo>
                  <a:lnTo>
                    <a:pt x="1665511" y="1387208"/>
                  </a:lnTo>
                  <a:lnTo>
                    <a:pt x="1643233" y="1426856"/>
                  </a:lnTo>
                  <a:lnTo>
                    <a:pt x="1619141" y="1465121"/>
                  </a:lnTo>
                  <a:lnTo>
                    <a:pt x="1593288" y="1501946"/>
                  </a:lnTo>
                  <a:lnTo>
                    <a:pt x="1565727" y="1537276"/>
                  </a:lnTo>
                  <a:lnTo>
                    <a:pt x="1536512" y="1571052"/>
                  </a:lnTo>
                  <a:lnTo>
                    <a:pt x="1505696" y="1603220"/>
                  </a:lnTo>
                  <a:lnTo>
                    <a:pt x="1473333" y="1633722"/>
                  </a:lnTo>
                  <a:lnTo>
                    <a:pt x="1439476" y="1662502"/>
                  </a:lnTo>
                  <a:lnTo>
                    <a:pt x="1404179" y="1689503"/>
                  </a:lnTo>
                  <a:lnTo>
                    <a:pt x="1367495" y="1714668"/>
                  </a:lnTo>
                  <a:lnTo>
                    <a:pt x="1329478" y="1737942"/>
                  </a:lnTo>
                  <a:lnTo>
                    <a:pt x="1290181" y="1759268"/>
                  </a:lnTo>
                  <a:lnTo>
                    <a:pt x="1249657" y="1778589"/>
                  </a:lnTo>
                  <a:lnTo>
                    <a:pt x="1207960" y="1795849"/>
                  </a:lnTo>
                  <a:lnTo>
                    <a:pt x="1165144" y="1810990"/>
                  </a:lnTo>
                  <a:lnTo>
                    <a:pt x="1121262" y="1823958"/>
                  </a:lnTo>
                  <a:lnTo>
                    <a:pt x="1076367" y="1834694"/>
                  </a:lnTo>
                  <a:lnTo>
                    <a:pt x="1030513" y="1843143"/>
                  </a:lnTo>
                  <a:lnTo>
                    <a:pt x="983753" y="1849248"/>
                  </a:lnTo>
                  <a:lnTo>
                    <a:pt x="936140" y="1852952"/>
                  </a:lnTo>
                  <a:lnTo>
                    <a:pt x="887730" y="1854200"/>
                  </a:lnTo>
                  <a:lnTo>
                    <a:pt x="839437" y="1852952"/>
                  </a:lnTo>
                  <a:lnTo>
                    <a:pt x="791937" y="1849248"/>
                  </a:lnTo>
                  <a:lnTo>
                    <a:pt x="745281" y="1843143"/>
                  </a:lnTo>
                  <a:lnTo>
                    <a:pt x="699523" y="1834694"/>
                  </a:lnTo>
                  <a:lnTo>
                    <a:pt x="654718" y="1823958"/>
                  </a:lnTo>
                  <a:lnTo>
                    <a:pt x="610919" y="1810990"/>
                  </a:lnTo>
                  <a:lnTo>
                    <a:pt x="568179" y="1795849"/>
                  </a:lnTo>
                  <a:lnTo>
                    <a:pt x="526553" y="1778589"/>
                  </a:lnTo>
                  <a:lnTo>
                    <a:pt x="486094" y="1759268"/>
                  </a:lnTo>
                  <a:lnTo>
                    <a:pt x="446856" y="1737942"/>
                  </a:lnTo>
                  <a:lnTo>
                    <a:pt x="408893" y="1714668"/>
                  </a:lnTo>
                  <a:lnTo>
                    <a:pt x="372257" y="1689503"/>
                  </a:lnTo>
                  <a:lnTo>
                    <a:pt x="337004" y="1662502"/>
                  </a:lnTo>
                  <a:lnTo>
                    <a:pt x="303186" y="1633722"/>
                  </a:lnTo>
                  <a:lnTo>
                    <a:pt x="270858" y="1603220"/>
                  </a:lnTo>
                  <a:lnTo>
                    <a:pt x="240073" y="1571052"/>
                  </a:lnTo>
                  <a:lnTo>
                    <a:pt x="210885" y="1537276"/>
                  </a:lnTo>
                  <a:lnTo>
                    <a:pt x="183347" y="1501946"/>
                  </a:lnTo>
                  <a:lnTo>
                    <a:pt x="157514" y="1465121"/>
                  </a:lnTo>
                  <a:lnTo>
                    <a:pt x="133439" y="1426856"/>
                  </a:lnTo>
                  <a:lnTo>
                    <a:pt x="111175" y="1387208"/>
                  </a:lnTo>
                  <a:lnTo>
                    <a:pt x="90777" y="1346234"/>
                  </a:lnTo>
                  <a:lnTo>
                    <a:pt x="72298" y="1303989"/>
                  </a:lnTo>
                  <a:lnTo>
                    <a:pt x="55792" y="1260532"/>
                  </a:lnTo>
                  <a:lnTo>
                    <a:pt x="41312" y="1215917"/>
                  </a:lnTo>
                  <a:lnTo>
                    <a:pt x="28912" y="1170202"/>
                  </a:lnTo>
                  <a:lnTo>
                    <a:pt x="18647" y="1123443"/>
                  </a:lnTo>
                  <a:lnTo>
                    <a:pt x="10569" y="1075697"/>
                  </a:lnTo>
                  <a:lnTo>
                    <a:pt x="4733" y="1027020"/>
                  </a:lnTo>
                  <a:lnTo>
                    <a:pt x="1192" y="977469"/>
                  </a:lnTo>
                  <a:lnTo>
                    <a:pt x="0" y="927100"/>
                  </a:lnTo>
                  <a:lnTo>
                    <a:pt x="1192" y="876615"/>
                  </a:lnTo>
                  <a:lnTo>
                    <a:pt x="4733" y="826964"/>
                  </a:lnTo>
                  <a:lnTo>
                    <a:pt x="10569" y="778201"/>
                  </a:lnTo>
                  <a:lnTo>
                    <a:pt x="18647" y="730383"/>
                  </a:lnTo>
                  <a:lnTo>
                    <a:pt x="28912" y="683565"/>
                  </a:lnTo>
                  <a:lnTo>
                    <a:pt x="41312" y="637802"/>
                  </a:lnTo>
                  <a:lnTo>
                    <a:pt x="55792" y="593152"/>
                  </a:lnTo>
                  <a:lnTo>
                    <a:pt x="72298" y="549668"/>
                  </a:lnTo>
                  <a:lnTo>
                    <a:pt x="90777" y="507408"/>
                  </a:lnTo>
                  <a:lnTo>
                    <a:pt x="111175" y="466427"/>
                  </a:lnTo>
                  <a:lnTo>
                    <a:pt x="133439" y="426780"/>
                  </a:lnTo>
                  <a:lnTo>
                    <a:pt x="157514" y="388524"/>
                  </a:lnTo>
                  <a:lnTo>
                    <a:pt x="183347" y="351714"/>
                  </a:lnTo>
                  <a:lnTo>
                    <a:pt x="210885" y="316406"/>
                  </a:lnTo>
                  <a:lnTo>
                    <a:pt x="240073" y="282656"/>
                  </a:lnTo>
                  <a:lnTo>
                    <a:pt x="270858" y="250519"/>
                  </a:lnTo>
                  <a:lnTo>
                    <a:pt x="303186" y="220051"/>
                  </a:lnTo>
                  <a:lnTo>
                    <a:pt x="337004" y="191308"/>
                  </a:lnTo>
                  <a:lnTo>
                    <a:pt x="372257" y="164347"/>
                  </a:lnTo>
                  <a:lnTo>
                    <a:pt x="408893" y="139221"/>
                  </a:lnTo>
                  <a:lnTo>
                    <a:pt x="446856" y="115988"/>
                  </a:lnTo>
                  <a:lnTo>
                    <a:pt x="486094" y="94703"/>
                  </a:lnTo>
                  <a:lnTo>
                    <a:pt x="526553" y="75422"/>
                  </a:lnTo>
                  <a:lnTo>
                    <a:pt x="568179" y="58200"/>
                  </a:lnTo>
                  <a:lnTo>
                    <a:pt x="610919" y="43094"/>
                  </a:lnTo>
                  <a:lnTo>
                    <a:pt x="654718" y="30158"/>
                  </a:lnTo>
                  <a:lnTo>
                    <a:pt x="699523" y="19450"/>
                  </a:lnTo>
                  <a:lnTo>
                    <a:pt x="745281" y="11024"/>
                  </a:lnTo>
                  <a:lnTo>
                    <a:pt x="791937" y="4936"/>
                  </a:lnTo>
                  <a:lnTo>
                    <a:pt x="839437" y="1243"/>
                  </a:lnTo>
                  <a:lnTo>
                    <a:pt x="887730" y="0"/>
                  </a:lnTo>
                  <a:lnTo>
                    <a:pt x="936140" y="1243"/>
                  </a:lnTo>
                  <a:lnTo>
                    <a:pt x="983753" y="4936"/>
                  </a:lnTo>
                  <a:lnTo>
                    <a:pt x="1030513" y="11024"/>
                  </a:lnTo>
                  <a:lnTo>
                    <a:pt x="1076367" y="19450"/>
                  </a:lnTo>
                  <a:lnTo>
                    <a:pt x="1121262" y="30158"/>
                  </a:lnTo>
                  <a:lnTo>
                    <a:pt x="1165144" y="43094"/>
                  </a:lnTo>
                  <a:lnTo>
                    <a:pt x="1207960" y="58200"/>
                  </a:lnTo>
                  <a:lnTo>
                    <a:pt x="1249657" y="75422"/>
                  </a:lnTo>
                  <a:lnTo>
                    <a:pt x="1290181" y="94703"/>
                  </a:lnTo>
                  <a:lnTo>
                    <a:pt x="1329478" y="115988"/>
                  </a:lnTo>
                  <a:lnTo>
                    <a:pt x="1367495" y="139221"/>
                  </a:lnTo>
                  <a:lnTo>
                    <a:pt x="1404179" y="164347"/>
                  </a:lnTo>
                  <a:lnTo>
                    <a:pt x="1439476" y="191308"/>
                  </a:lnTo>
                  <a:lnTo>
                    <a:pt x="1473333" y="220051"/>
                  </a:lnTo>
                  <a:lnTo>
                    <a:pt x="1505696" y="250519"/>
                  </a:lnTo>
                  <a:lnTo>
                    <a:pt x="1536512" y="282656"/>
                  </a:lnTo>
                  <a:lnTo>
                    <a:pt x="1565727" y="316406"/>
                  </a:lnTo>
                  <a:lnTo>
                    <a:pt x="1593288" y="351714"/>
                  </a:lnTo>
                  <a:lnTo>
                    <a:pt x="1619141" y="388524"/>
                  </a:lnTo>
                  <a:lnTo>
                    <a:pt x="1643233" y="426780"/>
                  </a:lnTo>
                  <a:lnTo>
                    <a:pt x="1665511" y="466427"/>
                  </a:lnTo>
                  <a:lnTo>
                    <a:pt x="1685921" y="507408"/>
                  </a:lnTo>
                  <a:lnTo>
                    <a:pt x="1704409" y="549668"/>
                  </a:lnTo>
                  <a:lnTo>
                    <a:pt x="1720923" y="593152"/>
                  </a:lnTo>
                  <a:lnTo>
                    <a:pt x="1735408" y="637802"/>
                  </a:lnTo>
                  <a:lnTo>
                    <a:pt x="1747811" y="683565"/>
                  </a:lnTo>
                  <a:lnTo>
                    <a:pt x="1758079" y="730383"/>
                  </a:lnTo>
                  <a:lnTo>
                    <a:pt x="1766159" y="778201"/>
                  </a:lnTo>
                  <a:lnTo>
                    <a:pt x="1771996" y="826964"/>
                  </a:lnTo>
                  <a:lnTo>
                    <a:pt x="1775537" y="876615"/>
                  </a:lnTo>
                  <a:lnTo>
                    <a:pt x="1776730" y="9271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98956" y="2122588"/>
              <a:ext cx="1787525" cy="1863725"/>
            </a:xfrm>
            <a:custGeom>
              <a:avLst/>
              <a:gdLst/>
              <a:ahLst/>
              <a:cxnLst/>
              <a:rect l="l" t="t" r="r" b="b"/>
              <a:pathLst>
                <a:path w="1787525" h="1863725">
                  <a:moveTo>
                    <a:pt x="9334" y="1858860"/>
                  </a:moveTo>
                  <a:lnTo>
                    <a:pt x="7975" y="1855558"/>
                  </a:lnTo>
                  <a:lnTo>
                    <a:pt x="4673" y="1854200"/>
                  </a:lnTo>
                  <a:lnTo>
                    <a:pt x="1358" y="1855558"/>
                  </a:lnTo>
                  <a:lnTo>
                    <a:pt x="0" y="1858860"/>
                  </a:lnTo>
                  <a:lnTo>
                    <a:pt x="1358" y="1862175"/>
                  </a:lnTo>
                  <a:lnTo>
                    <a:pt x="4673" y="1863534"/>
                  </a:lnTo>
                  <a:lnTo>
                    <a:pt x="7975" y="1862175"/>
                  </a:lnTo>
                  <a:lnTo>
                    <a:pt x="9334" y="1858860"/>
                  </a:lnTo>
                  <a:close/>
                </a:path>
                <a:path w="1787525" h="1863725">
                  <a:moveTo>
                    <a:pt x="1787334" y="4660"/>
                  </a:moveTo>
                  <a:lnTo>
                    <a:pt x="1785975" y="1358"/>
                  </a:lnTo>
                  <a:lnTo>
                    <a:pt x="1782673" y="0"/>
                  </a:lnTo>
                  <a:lnTo>
                    <a:pt x="1779358" y="1358"/>
                  </a:lnTo>
                  <a:lnTo>
                    <a:pt x="1778000" y="4660"/>
                  </a:lnTo>
                  <a:lnTo>
                    <a:pt x="1779358" y="7975"/>
                  </a:lnTo>
                  <a:lnTo>
                    <a:pt x="1782673" y="9334"/>
                  </a:lnTo>
                  <a:lnTo>
                    <a:pt x="1785975" y="7975"/>
                  </a:lnTo>
                  <a:lnTo>
                    <a:pt x="178733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82189" y="3087369"/>
              <a:ext cx="599440" cy="0"/>
            </a:xfrm>
            <a:custGeom>
              <a:avLst/>
              <a:gdLst/>
              <a:ahLst/>
              <a:cxnLst/>
              <a:rect l="l" t="t" r="r" b="b"/>
              <a:pathLst>
                <a:path w="599439">
                  <a:moveTo>
                    <a:pt x="59944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75839" y="2172969"/>
              <a:ext cx="609600" cy="1757680"/>
            </a:xfrm>
            <a:custGeom>
              <a:avLst/>
              <a:gdLst/>
              <a:ahLst/>
              <a:cxnLst/>
              <a:rect l="l" t="t" r="r" b="b"/>
              <a:pathLst>
                <a:path w="609600" h="1757679">
                  <a:moveTo>
                    <a:pt x="0" y="0"/>
                  </a:moveTo>
                  <a:lnTo>
                    <a:pt x="2540" y="1757679"/>
                  </a:lnTo>
                  <a:lnTo>
                    <a:pt x="57150" y="1736089"/>
                  </a:lnTo>
                  <a:lnTo>
                    <a:pt x="138430" y="1695449"/>
                  </a:lnTo>
                  <a:lnTo>
                    <a:pt x="207010" y="1652269"/>
                  </a:lnTo>
                  <a:lnTo>
                    <a:pt x="240030" y="1629409"/>
                  </a:lnTo>
                  <a:lnTo>
                    <a:pt x="280670" y="1595119"/>
                  </a:lnTo>
                  <a:lnTo>
                    <a:pt x="323850" y="1557019"/>
                  </a:lnTo>
                  <a:lnTo>
                    <a:pt x="381000" y="1493519"/>
                  </a:lnTo>
                  <a:lnTo>
                    <a:pt x="401320" y="1473199"/>
                  </a:lnTo>
                  <a:lnTo>
                    <a:pt x="420370" y="1445259"/>
                  </a:lnTo>
                  <a:lnTo>
                    <a:pt x="443230" y="1416050"/>
                  </a:lnTo>
                  <a:lnTo>
                    <a:pt x="476250" y="1367789"/>
                  </a:lnTo>
                  <a:lnTo>
                    <a:pt x="500380" y="1323339"/>
                  </a:lnTo>
                  <a:lnTo>
                    <a:pt x="527050" y="1275079"/>
                  </a:lnTo>
                  <a:lnTo>
                    <a:pt x="546100" y="1226819"/>
                  </a:lnTo>
                  <a:lnTo>
                    <a:pt x="563880" y="1174750"/>
                  </a:lnTo>
                  <a:lnTo>
                    <a:pt x="581660" y="1096009"/>
                  </a:lnTo>
                  <a:lnTo>
                    <a:pt x="594360" y="1033779"/>
                  </a:lnTo>
                  <a:lnTo>
                    <a:pt x="603250" y="970279"/>
                  </a:lnTo>
                  <a:lnTo>
                    <a:pt x="608330" y="916939"/>
                  </a:lnTo>
                  <a:lnTo>
                    <a:pt x="609600" y="871219"/>
                  </a:lnTo>
                  <a:lnTo>
                    <a:pt x="608330" y="821689"/>
                  </a:lnTo>
                  <a:lnTo>
                    <a:pt x="601980" y="770889"/>
                  </a:lnTo>
                  <a:lnTo>
                    <a:pt x="594360" y="722629"/>
                  </a:lnTo>
                  <a:lnTo>
                    <a:pt x="585470" y="676909"/>
                  </a:lnTo>
                  <a:lnTo>
                    <a:pt x="575310" y="637539"/>
                  </a:lnTo>
                  <a:lnTo>
                    <a:pt x="561340" y="591819"/>
                  </a:lnTo>
                  <a:lnTo>
                    <a:pt x="543560" y="538479"/>
                  </a:lnTo>
                  <a:lnTo>
                    <a:pt x="528320" y="499109"/>
                  </a:lnTo>
                  <a:lnTo>
                    <a:pt x="500380" y="440689"/>
                  </a:lnTo>
                  <a:lnTo>
                    <a:pt x="477520" y="403859"/>
                  </a:lnTo>
                  <a:lnTo>
                    <a:pt x="462280" y="375919"/>
                  </a:lnTo>
                  <a:lnTo>
                    <a:pt x="417830" y="308609"/>
                  </a:lnTo>
                  <a:lnTo>
                    <a:pt x="383540" y="267969"/>
                  </a:lnTo>
                  <a:lnTo>
                    <a:pt x="354330" y="233679"/>
                  </a:lnTo>
                  <a:lnTo>
                    <a:pt x="314960" y="194309"/>
                  </a:lnTo>
                  <a:lnTo>
                    <a:pt x="280670" y="162559"/>
                  </a:lnTo>
                  <a:lnTo>
                    <a:pt x="251460" y="137159"/>
                  </a:lnTo>
                  <a:lnTo>
                    <a:pt x="189230" y="91439"/>
                  </a:lnTo>
                  <a:lnTo>
                    <a:pt x="116840" y="49529"/>
                  </a:lnTo>
                  <a:lnTo>
                    <a:pt x="69850" y="29209"/>
                  </a:lnTo>
                  <a:lnTo>
                    <a:pt x="36830" y="13969"/>
                  </a:lnTo>
                  <a:lnTo>
                    <a:pt x="1397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75839" y="2172969"/>
              <a:ext cx="609600" cy="1757680"/>
            </a:xfrm>
            <a:custGeom>
              <a:avLst/>
              <a:gdLst/>
              <a:ahLst/>
              <a:cxnLst/>
              <a:rect l="l" t="t" r="r" b="b"/>
              <a:pathLst>
                <a:path w="609600" h="1757679">
                  <a:moveTo>
                    <a:pt x="0" y="0"/>
                  </a:moveTo>
                  <a:lnTo>
                    <a:pt x="13970" y="6350"/>
                  </a:lnTo>
                  <a:lnTo>
                    <a:pt x="36830" y="13969"/>
                  </a:lnTo>
                  <a:lnTo>
                    <a:pt x="69850" y="29209"/>
                  </a:lnTo>
                  <a:lnTo>
                    <a:pt x="116840" y="49529"/>
                  </a:lnTo>
                  <a:lnTo>
                    <a:pt x="158750" y="72389"/>
                  </a:lnTo>
                  <a:lnTo>
                    <a:pt x="222250" y="114300"/>
                  </a:lnTo>
                  <a:lnTo>
                    <a:pt x="280670" y="162559"/>
                  </a:lnTo>
                  <a:lnTo>
                    <a:pt x="314960" y="194309"/>
                  </a:lnTo>
                  <a:lnTo>
                    <a:pt x="354330" y="233679"/>
                  </a:lnTo>
                  <a:lnTo>
                    <a:pt x="383540" y="267969"/>
                  </a:lnTo>
                  <a:lnTo>
                    <a:pt x="417830" y="308609"/>
                  </a:lnTo>
                  <a:lnTo>
                    <a:pt x="443230" y="344169"/>
                  </a:lnTo>
                  <a:lnTo>
                    <a:pt x="477520" y="403859"/>
                  </a:lnTo>
                  <a:lnTo>
                    <a:pt x="500380" y="440689"/>
                  </a:lnTo>
                  <a:lnTo>
                    <a:pt x="528320" y="499109"/>
                  </a:lnTo>
                  <a:lnTo>
                    <a:pt x="543560" y="538479"/>
                  </a:lnTo>
                  <a:lnTo>
                    <a:pt x="561340" y="591819"/>
                  </a:lnTo>
                  <a:lnTo>
                    <a:pt x="575310" y="637539"/>
                  </a:lnTo>
                  <a:lnTo>
                    <a:pt x="585470" y="676909"/>
                  </a:lnTo>
                  <a:lnTo>
                    <a:pt x="594360" y="722629"/>
                  </a:lnTo>
                  <a:lnTo>
                    <a:pt x="601980" y="770889"/>
                  </a:lnTo>
                  <a:lnTo>
                    <a:pt x="608330" y="821689"/>
                  </a:lnTo>
                  <a:lnTo>
                    <a:pt x="609600" y="871219"/>
                  </a:lnTo>
                  <a:lnTo>
                    <a:pt x="608330" y="916939"/>
                  </a:lnTo>
                  <a:lnTo>
                    <a:pt x="603250" y="970279"/>
                  </a:lnTo>
                  <a:lnTo>
                    <a:pt x="594360" y="1033779"/>
                  </a:lnTo>
                  <a:lnTo>
                    <a:pt x="581660" y="1096009"/>
                  </a:lnTo>
                  <a:lnTo>
                    <a:pt x="563880" y="1174750"/>
                  </a:lnTo>
                  <a:lnTo>
                    <a:pt x="546100" y="1226819"/>
                  </a:lnTo>
                  <a:lnTo>
                    <a:pt x="527050" y="1275079"/>
                  </a:lnTo>
                  <a:lnTo>
                    <a:pt x="500380" y="1323339"/>
                  </a:lnTo>
                  <a:lnTo>
                    <a:pt x="476250" y="1367789"/>
                  </a:lnTo>
                  <a:lnTo>
                    <a:pt x="443230" y="1416050"/>
                  </a:lnTo>
                  <a:lnTo>
                    <a:pt x="420370" y="1445259"/>
                  </a:lnTo>
                  <a:lnTo>
                    <a:pt x="401320" y="1473199"/>
                  </a:lnTo>
                  <a:lnTo>
                    <a:pt x="381000" y="1493519"/>
                  </a:lnTo>
                  <a:lnTo>
                    <a:pt x="347980" y="1534159"/>
                  </a:lnTo>
                  <a:lnTo>
                    <a:pt x="323850" y="1557019"/>
                  </a:lnTo>
                  <a:lnTo>
                    <a:pt x="280670" y="1595119"/>
                  </a:lnTo>
                  <a:lnTo>
                    <a:pt x="240030" y="1629409"/>
                  </a:lnTo>
                  <a:lnTo>
                    <a:pt x="207010" y="1652269"/>
                  </a:lnTo>
                  <a:lnTo>
                    <a:pt x="167640" y="1678939"/>
                  </a:lnTo>
                  <a:lnTo>
                    <a:pt x="92710" y="1718309"/>
                  </a:lnTo>
                  <a:lnTo>
                    <a:pt x="57150" y="1736089"/>
                  </a:lnTo>
                  <a:lnTo>
                    <a:pt x="15240" y="1752599"/>
                  </a:lnTo>
                  <a:lnTo>
                    <a:pt x="2540" y="1757679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71166" y="2168308"/>
              <a:ext cx="619125" cy="1767205"/>
            </a:xfrm>
            <a:custGeom>
              <a:avLst/>
              <a:gdLst/>
              <a:ahLst/>
              <a:cxnLst/>
              <a:rect l="l" t="t" r="r" b="b"/>
              <a:pathLst>
                <a:path w="619125" h="1767204">
                  <a:moveTo>
                    <a:pt x="9334" y="1762340"/>
                  </a:moveTo>
                  <a:lnTo>
                    <a:pt x="7975" y="1759038"/>
                  </a:lnTo>
                  <a:lnTo>
                    <a:pt x="4673" y="1757680"/>
                  </a:lnTo>
                  <a:lnTo>
                    <a:pt x="1358" y="1759038"/>
                  </a:lnTo>
                  <a:lnTo>
                    <a:pt x="0" y="1762340"/>
                  </a:lnTo>
                  <a:lnTo>
                    <a:pt x="1358" y="1765655"/>
                  </a:lnTo>
                  <a:lnTo>
                    <a:pt x="4673" y="1767014"/>
                  </a:lnTo>
                  <a:lnTo>
                    <a:pt x="7975" y="1765655"/>
                  </a:lnTo>
                  <a:lnTo>
                    <a:pt x="9334" y="1762340"/>
                  </a:lnTo>
                  <a:close/>
                </a:path>
                <a:path w="619125" h="1767204">
                  <a:moveTo>
                    <a:pt x="618934" y="4660"/>
                  </a:moveTo>
                  <a:lnTo>
                    <a:pt x="617575" y="1358"/>
                  </a:lnTo>
                  <a:lnTo>
                    <a:pt x="614273" y="0"/>
                  </a:lnTo>
                  <a:lnTo>
                    <a:pt x="610958" y="1358"/>
                  </a:lnTo>
                  <a:lnTo>
                    <a:pt x="609600" y="4660"/>
                  </a:lnTo>
                  <a:lnTo>
                    <a:pt x="610958" y="7975"/>
                  </a:lnTo>
                  <a:lnTo>
                    <a:pt x="614273" y="9334"/>
                  </a:lnTo>
                  <a:lnTo>
                    <a:pt x="617575" y="7975"/>
                  </a:lnTo>
                  <a:lnTo>
                    <a:pt x="61893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32740" y="9397"/>
            <a:ext cx="8360409" cy="9398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3600" dirty="0">
                <a:solidFill>
                  <a:srgbClr val="FF0000"/>
                </a:solidFill>
              </a:rPr>
              <a:t>Sloping</a:t>
            </a:r>
            <a:r>
              <a:rPr sz="3600" spc="-12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&amp;</a:t>
            </a:r>
            <a:r>
              <a:rPr sz="3600" spc="-11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Gunning</a:t>
            </a:r>
            <a:r>
              <a:rPr sz="3600" spc="-12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Angle</a:t>
            </a:r>
            <a:r>
              <a:rPr sz="3600" spc="-12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Too</a:t>
            </a:r>
            <a:r>
              <a:rPr sz="3600" spc="-120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Shallow</a:t>
            </a:r>
            <a:endParaRPr sz="3600"/>
          </a:p>
          <a:p>
            <a:pPr marL="140970" algn="ctr">
              <a:lnSpc>
                <a:spcPct val="100000"/>
              </a:lnSpc>
              <a:spcBef>
                <a:spcPts val="170"/>
              </a:spcBef>
            </a:pP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2000" i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Improper</a:t>
            </a:r>
            <a:r>
              <a:rPr sz="2000" i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Facing</a:t>
            </a:r>
            <a:r>
              <a:rPr sz="2000" i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000" i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Felling</a:t>
            </a:r>
            <a:r>
              <a:rPr sz="2000" i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Control</a:t>
            </a:r>
            <a:r>
              <a:rPr sz="2000" i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Lost</a:t>
            </a:r>
            <a:r>
              <a:rPr sz="2000" i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spc="-5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0880" y="5011420"/>
            <a:ext cx="106045" cy="135128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3780" y="5024120"/>
            <a:ext cx="6708775" cy="135001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800" b="1" dirty="0">
                <a:latin typeface="Arial"/>
                <a:cs typeface="Arial"/>
              </a:rPr>
              <a:t>Face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closes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prematurely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0800"/>
              </a:lnSpc>
            </a:pPr>
            <a:r>
              <a:rPr sz="1800" b="1" dirty="0">
                <a:latin typeface="Arial"/>
                <a:cs typeface="Arial"/>
              </a:rPr>
              <a:t>HW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broken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barber-</a:t>
            </a:r>
            <a:r>
              <a:rPr sz="1800" b="1" dirty="0">
                <a:latin typeface="Arial"/>
                <a:cs typeface="Arial"/>
              </a:rPr>
              <a:t>chair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(very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similar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Dutchman</a:t>
            </a:r>
            <a:r>
              <a:rPr sz="1800" b="1" spc="-20" dirty="0">
                <a:latin typeface="Arial"/>
                <a:cs typeface="Arial"/>
              </a:rPr>
              <a:t> cut)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could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jump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off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stump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when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HW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broken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b="1" dirty="0">
                <a:latin typeface="Arial"/>
                <a:cs typeface="Arial"/>
              </a:rPr>
              <a:t>Loss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control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early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felling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process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07609" y="4268470"/>
            <a:ext cx="29044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Facing</a:t>
            </a:r>
            <a:r>
              <a:rPr sz="2000" b="1" spc="-6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Angle</a:t>
            </a:r>
            <a:r>
              <a:rPr sz="2000" b="1" spc="-6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Too</a:t>
            </a:r>
            <a:r>
              <a:rPr sz="2000" b="1" spc="-5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9900"/>
                </a:solidFill>
                <a:latin typeface="Arial"/>
                <a:cs typeface="Arial"/>
              </a:rPr>
              <a:t>Small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418772" y="1268412"/>
            <a:ext cx="1848485" cy="2780665"/>
            <a:chOff x="5418772" y="1268412"/>
            <a:chExt cx="1848485" cy="2780665"/>
          </a:xfrm>
        </p:grpSpPr>
        <p:sp>
          <p:nvSpPr>
            <p:cNvPr id="22" name="object 22"/>
            <p:cNvSpPr/>
            <p:nvPr/>
          </p:nvSpPr>
          <p:spPr>
            <a:xfrm>
              <a:off x="5433059" y="1282700"/>
              <a:ext cx="1003300" cy="2752090"/>
            </a:xfrm>
            <a:custGeom>
              <a:avLst/>
              <a:gdLst/>
              <a:ahLst/>
              <a:cxnLst/>
              <a:rect l="l" t="t" r="r" b="b"/>
              <a:pathLst>
                <a:path w="1003300" h="2752090">
                  <a:moveTo>
                    <a:pt x="993139" y="1301750"/>
                  </a:moveTo>
                  <a:lnTo>
                    <a:pt x="140969" y="1300479"/>
                  </a:lnTo>
                </a:path>
                <a:path w="1003300" h="2752090">
                  <a:moveTo>
                    <a:pt x="1003300" y="1228089"/>
                  </a:moveTo>
                  <a:lnTo>
                    <a:pt x="144779" y="1226820"/>
                  </a:lnTo>
                </a:path>
                <a:path w="1003300" h="2752090">
                  <a:moveTo>
                    <a:pt x="991869" y="1226820"/>
                  </a:moveTo>
                  <a:lnTo>
                    <a:pt x="993139" y="1314450"/>
                  </a:lnTo>
                </a:path>
                <a:path w="1003300" h="2752090">
                  <a:moveTo>
                    <a:pt x="292100" y="0"/>
                  </a:moveTo>
                  <a:lnTo>
                    <a:pt x="161289" y="1228089"/>
                  </a:lnTo>
                </a:path>
                <a:path w="1003300" h="2752090">
                  <a:moveTo>
                    <a:pt x="153669" y="1296670"/>
                  </a:moveTo>
                  <a:lnTo>
                    <a:pt x="0" y="275209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34479" y="3862070"/>
              <a:ext cx="562610" cy="59690"/>
            </a:xfrm>
            <a:custGeom>
              <a:avLst/>
              <a:gdLst/>
              <a:ahLst/>
              <a:cxnLst/>
              <a:rect l="l" t="t" r="r" b="b"/>
              <a:pathLst>
                <a:path w="562609" h="59689">
                  <a:moveTo>
                    <a:pt x="562610" y="59689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88199" y="3883660"/>
              <a:ext cx="78740" cy="74930"/>
            </a:xfrm>
            <a:custGeom>
              <a:avLst/>
              <a:gdLst/>
              <a:ahLst/>
              <a:cxnLst/>
              <a:rect l="l" t="t" r="r" b="b"/>
              <a:pathLst>
                <a:path w="78740" h="74929">
                  <a:moveTo>
                    <a:pt x="7620" y="0"/>
                  </a:moveTo>
                  <a:lnTo>
                    <a:pt x="0" y="74929"/>
                  </a:lnTo>
                  <a:lnTo>
                    <a:pt x="78740" y="4571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60059" y="3749039"/>
              <a:ext cx="566420" cy="59690"/>
            </a:xfrm>
            <a:custGeom>
              <a:avLst/>
              <a:gdLst/>
              <a:ahLst/>
              <a:cxnLst/>
              <a:rect l="l" t="t" r="r" b="b"/>
              <a:pathLst>
                <a:path w="566420" h="59689">
                  <a:moveTo>
                    <a:pt x="566419" y="5969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90209" y="3712210"/>
              <a:ext cx="78740" cy="74930"/>
            </a:xfrm>
            <a:custGeom>
              <a:avLst/>
              <a:gdLst/>
              <a:ahLst/>
              <a:cxnLst/>
              <a:rect l="l" t="t" r="r" b="b"/>
              <a:pathLst>
                <a:path w="78739" h="74929">
                  <a:moveTo>
                    <a:pt x="78739" y="0"/>
                  </a:moveTo>
                  <a:lnTo>
                    <a:pt x="0" y="29209"/>
                  </a:lnTo>
                  <a:lnTo>
                    <a:pt x="71119" y="74929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 rot="300000">
            <a:off x="6219250" y="3712271"/>
            <a:ext cx="3163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spc="-50" dirty="0"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31509" y="1920240"/>
            <a:ext cx="569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Back </a:t>
            </a:r>
            <a:r>
              <a:rPr sz="1800" b="1" spc="-25" dirty="0">
                <a:latin typeface="Arial"/>
                <a:cs typeface="Arial"/>
              </a:rPr>
              <a:t>Cut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266940" y="1290319"/>
            <a:ext cx="314960" cy="2981960"/>
          </a:xfrm>
          <a:custGeom>
            <a:avLst/>
            <a:gdLst/>
            <a:ahLst/>
            <a:cxnLst/>
            <a:rect l="l" t="t" r="r" b="b"/>
            <a:pathLst>
              <a:path w="314959" h="2981960">
                <a:moveTo>
                  <a:pt x="314959" y="0"/>
                </a:moveTo>
                <a:lnTo>
                  <a:pt x="170179" y="1357629"/>
                </a:lnTo>
              </a:path>
              <a:path w="314959" h="2981960">
                <a:moveTo>
                  <a:pt x="138429" y="1619250"/>
                </a:moveTo>
                <a:lnTo>
                  <a:pt x="0" y="298196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762750" y="2984500"/>
            <a:ext cx="546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5080" indent="-6985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Face </a:t>
            </a:r>
            <a:r>
              <a:rPr sz="1800" b="1" spc="-25" dirty="0">
                <a:latin typeface="Arial"/>
                <a:cs typeface="Arial"/>
              </a:rPr>
              <a:t>Cut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422797" y="2587397"/>
            <a:ext cx="1028700" cy="356235"/>
            <a:chOff x="6422797" y="2587397"/>
            <a:chExt cx="1028700" cy="356235"/>
          </a:xfrm>
        </p:grpSpPr>
        <p:sp>
          <p:nvSpPr>
            <p:cNvPr id="32" name="object 32"/>
            <p:cNvSpPr/>
            <p:nvPr/>
          </p:nvSpPr>
          <p:spPr>
            <a:xfrm>
              <a:off x="6767829" y="2913380"/>
              <a:ext cx="638810" cy="1270"/>
            </a:xfrm>
            <a:custGeom>
              <a:avLst/>
              <a:gdLst/>
              <a:ahLst/>
              <a:cxnLst/>
              <a:rect l="l" t="t" r="r" b="b"/>
              <a:pathLst>
                <a:path w="638809" h="1269">
                  <a:moveTo>
                    <a:pt x="638810" y="1270"/>
                  </a:moveTo>
                  <a:lnTo>
                    <a:pt x="0" y="0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775449" y="2646680"/>
              <a:ext cx="661670" cy="265430"/>
            </a:xfrm>
            <a:custGeom>
              <a:avLst/>
              <a:gdLst/>
              <a:ahLst/>
              <a:cxnLst/>
              <a:rect l="l" t="t" r="r" b="b"/>
              <a:pathLst>
                <a:path w="661670" h="265430">
                  <a:moveTo>
                    <a:pt x="661670" y="0"/>
                  </a:moveTo>
                  <a:lnTo>
                    <a:pt x="0" y="26543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27469" y="2592070"/>
              <a:ext cx="337820" cy="302260"/>
            </a:xfrm>
            <a:custGeom>
              <a:avLst/>
              <a:gdLst/>
              <a:ahLst/>
              <a:cxnLst/>
              <a:rect l="l" t="t" r="r" b="b"/>
              <a:pathLst>
                <a:path w="337820" h="302260">
                  <a:moveTo>
                    <a:pt x="337820" y="0"/>
                  </a:moveTo>
                  <a:lnTo>
                    <a:pt x="0" y="0"/>
                  </a:lnTo>
                  <a:lnTo>
                    <a:pt x="0" y="302259"/>
                  </a:lnTo>
                  <a:lnTo>
                    <a:pt x="168909" y="302259"/>
                  </a:lnTo>
                  <a:lnTo>
                    <a:pt x="337820" y="302259"/>
                  </a:lnTo>
                  <a:lnTo>
                    <a:pt x="33782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427469" y="2592070"/>
              <a:ext cx="337820" cy="302260"/>
            </a:xfrm>
            <a:custGeom>
              <a:avLst/>
              <a:gdLst/>
              <a:ahLst/>
              <a:cxnLst/>
              <a:rect l="l" t="t" r="r" b="b"/>
              <a:pathLst>
                <a:path w="337820" h="302260">
                  <a:moveTo>
                    <a:pt x="168909" y="302259"/>
                  </a:moveTo>
                  <a:lnTo>
                    <a:pt x="0" y="302259"/>
                  </a:lnTo>
                  <a:lnTo>
                    <a:pt x="0" y="0"/>
                  </a:lnTo>
                  <a:lnTo>
                    <a:pt x="337820" y="0"/>
                  </a:lnTo>
                  <a:lnTo>
                    <a:pt x="337820" y="302259"/>
                  </a:lnTo>
                  <a:lnTo>
                    <a:pt x="168909" y="30225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295088" y="2815609"/>
            <a:ext cx="495300" cy="48768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7780" marR="5080" indent="-5080">
              <a:lnSpc>
                <a:spcPts val="1910"/>
              </a:lnSpc>
              <a:spcBef>
                <a:spcPts val="20"/>
              </a:spcBef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Face Cuts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27120" y="2729229"/>
            <a:ext cx="903605" cy="75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7310" algn="just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Desired Felling Direction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880995" y="2973070"/>
            <a:ext cx="720725" cy="172720"/>
            <a:chOff x="2880995" y="2973070"/>
            <a:chExt cx="720725" cy="172720"/>
          </a:xfrm>
        </p:grpSpPr>
        <p:sp>
          <p:nvSpPr>
            <p:cNvPr id="39" name="object 39"/>
            <p:cNvSpPr/>
            <p:nvPr/>
          </p:nvSpPr>
          <p:spPr>
            <a:xfrm>
              <a:off x="2909570" y="3059430"/>
              <a:ext cx="532130" cy="0"/>
            </a:xfrm>
            <a:custGeom>
              <a:avLst/>
              <a:gdLst/>
              <a:ahLst/>
              <a:cxnLst/>
              <a:rect l="l" t="t" r="r" b="b"/>
              <a:pathLst>
                <a:path w="532129">
                  <a:moveTo>
                    <a:pt x="0" y="0"/>
                  </a:moveTo>
                  <a:lnTo>
                    <a:pt x="532130" y="0"/>
                  </a:lnTo>
                </a:path>
              </a:pathLst>
            </a:custGeom>
            <a:ln w="57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30270" y="2973070"/>
              <a:ext cx="171450" cy="172720"/>
            </a:xfrm>
            <a:custGeom>
              <a:avLst/>
              <a:gdLst/>
              <a:ahLst/>
              <a:cxnLst/>
              <a:rect l="l" t="t" r="r" b="b"/>
              <a:pathLst>
                <a:path w="171450" h="172719">
                  <a:moveTo>
                    <a:pt x="0" y="0"/>
                  </a:moveTo>
                  <a:lnTo>
                    <a:pt x="0" y="172719"/>
                  </a:lnTo>
                  <a:lnTo>
                    <a:pt x="171450" y="86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060272" y="2180413"/>
            <a:ext cx="224154" cy="3219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25" dirty="0">
                <a:latin typeface="Arial"/>
                <a:cs typeface="Arial"/>
              </a:rPr>
              <a:t>HW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254886" y="1513839"/>
            <a:ext cx="277495" cy="3030220"/>
            <a:chOff x="2254886" y="1513839"/>
            <a:chExt cx="277495" cy="3030220"/>
          </a:xfrm>
        </p:grpSpPr>
        <p:sp>
          <p:nvSpPr>
            <p:cNvPr id="43" name="object 43"/>
            <p:cNvSpPr/>
            <p:nvPr/>
          </p:nvSpPr>
          <p:spPr>
            <a:xfrm>
              <a:off x="2283460" y="1666239"/>
              <a:ext cx="171450" cy="519430"/>
            </a:xfrm>
            <a:custGeom>
              <a:avLst/>
              <a:gdLst/>
              <a:ahLst/>
              <a:cxnLst/>
              <a:rect l="l" t="t" r="r" b="b"/>
              <a:pathLst>
                <a:path w="171450" h="519430">
                  <a:moveTo>
                    <a:pt x="0" y="519430"/>
                  </a:moveTo>
                  <a:lnTo>
                    <a:pt x="171450" y="0"/>
                  </a:lnTo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68550" y="1513839"/>
              <a:ext cx="163830" cy="190500"/>
            </a:xfrm>
            <a:custGeom>
              <a:avLst/>
              <a:gdLst/>
              <a:ahLst/>
              <a:cxnLst/>
              <a:rect l="l" t="t" r="r" b="b"/>
              <a:pathLst>
                <a:path w="163830" h="190500">
                  <a:moveTo>
                    <a:pt x="135889" y="0"/>
                  </a:moveTo>
                  <a:lnTo>
                    <a:pt x="0" y="137160"/>
                  </a:lnTo>
                  <a:lnTo>
                    <a:pt x="163830" y="190500"/>
                  </a:lnTo>
                  <a:lnTo>
                    <a:pt x="1358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93620" y="3933189"/>
              <a:ext cx="154940" cy="458470"/>
            </a:xfrm>
            <a:custGeom>
              <a:avLst/>
              <a:gdLst/>
              <a:ahLst/>
              <a:cxnLst/>
              <a:rect l="l" t="t" r="r" b="b"/>
              <a:pathLst>
                <a:path w="154939" h="458470">
                  <a:moveTo>
                    <a:pt x="0" y="0"/>
                  </a:moveTo>
                  <a:lnTo>
                    <a:pt x="154940" y="458470"/>
                  </a:lnTo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63470" y="4353560"/>
              <a:ext cx="162560" cy="190500"/>
            </a:xfrm>
            <a:custGeom>
              <a:avLst/>
              <a:gdLst/>
              <a:ahLst/>
              <a:cxnLst/>
              <a:rect l="l" t="t" r="r" b="b"/>
              <a:pathLst>
                <a:path w="162560" h="190500">
                  <a:moveTo>
                    <a:pt x="162560" y="0"/>
                  </a:moveTo>
                  <a:lnTo>
                    <a:pt x="0" y="54609"/>
                  </a:lnTo>
                  <a:lnTo>
                    <a:pt x="137160" y="190500"/>
                  </a:lnTo>
                  <a:lnTo>
                    <a:pt x="1625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395928" y="2805449"/>
            <a:ext cx="496570" cy="510540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87630" marR="5080" indent="-74930">
              <a:lnSpc>
                <a:spcPts val="1920"/>
              </a:lnSpc>
              <a:spcBef>
                <a:spcPts val="10"/>
              </a:spcBef>
            </a:pPr>
            <a:r>
              <a:rPr sz="1600" b="1" spc="-20" dirty="0">
                <a:latin typeface="Arial"/>
                <a:cs typeface="Arial"/>
              </a:rPr>
              <a:t>Back </a:t>
            </a:r>
            <a:r>
              <a:rPr sz="1600" b="1" spc="-25" dirty="0">
                <a:latin typeface="Arial"/>
                <a:cs typeface="Arial"/>
              </a:rPr>
              <a:t>Cut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729229" y="2024379"/>
            <a:ext cx="686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033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Actual Felling Direction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701289" y="3324859"/>
            <a:ext cx="685800" cy="57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906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Actual Felling Direction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67767" y="2417127"/>
            <a:ext cx="1094105" cy="765175"/>
            <a:chOff x="6267767" y="2417127"/>
            <a:chExt cx="1094105" cy="765175"/>
          </a:xfrm>
        </p:grpSpPr>
        <p:sp>
          <p:nvSpPr>
            <p:cNvPr id="3" name="object 3"/>
            <p:cNvSpPr/>
            <p:nvPr/>
          </p:nvSpPr>
          <p:spPr>
            <a:xfrm>
              <a:off x="6647179" y="2757169"/>
              <a:ext cx="708660" cy="420370"/>
            </a:xfrm>
            <a:custGeom>
              <a:avLst/>
              <a:gdLst/>
              <a:ahLst/>
              <a:cxnLst/>
              <a:rect l="l" t="t" r="r" b="b"/>
              <a:pathLst>
                <a:path w="708659" h="420369">
                  <a:moveTo>
                    <a:pt x="59690" y="0"/>
                  </a:moveTo>
                  <a:lnTo>
                    <a:pt x="0" y="420369"/>
                  </a:lnTo>
                  <a:lnTo>
                    <a:pt x="659129" y="416559"/>
                  </a:lnTo>
                  <a:lnTo>
                    <a:pt x="708660" y="11429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47179" y="2757169"/>
              <a:ext cx="708660" cy="420370"/>
            </a:xfrm>
            <a:custGeom>
              <a:avLst/>
              <a:gdLst/>
              <a:ahLst/>
              <a:cxnLst/>
              <a:rect l="l" t="t" r="r" b="b"/>
              <a:pathLst>
                <a:path w="708659" h="420369">
                  <a:moveTo>
                    <a:pt x="59690" y="0"/>
                  </a:moveTo>
                  <a:lnTo>
                    <a:pt x="708660" y="11429"/>
                  </a:lnTo>
                  <a:lnTo>
                    <a:pt x="659129" y="416559"/>
                  </a:lnTo>
                  <a:lnTo>
                    <a:pt x="0" y="420369"/>
                  </a:lnTo>
                  <a:lnTo>
                    <a:pt x="5969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42506" y="2752508"/>
              <a:ext cx="719455" cy="429895"/>
            </a:xfrm>
            <a:custGeom>
              <a:avLst/>
              <a:gdLst/>
              <a:ahLst/>
              <a:cxnLst/>
              <a:rect l="l" t="t" r="r" b="b"/>
              <a:pathLst>
                <a:path w="719454" h="429894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719454" h="429894">
                  <a:moveTo>
                    <a:pt x="719264" y="425030"/>
                  </a:moveTo>
                  <a:lnTo>
                    <a:pt x="717905" y="421728"/>
                  </a:lnTo>
                  <a:lnTo>
                    <a:pt x="714603" y="420370"/>
                  </a:lnTo>
                  <a:lnTo>
                    <a:pt x="711288" y="421728"/>
                  </a:lnTo>
                  <a:lnTo>
                    <a:pt x="709930" y="425030"/>
                  </a:lnTo>
                  <a:lnTo>
                    <a:pt x="711288" y="428345"/>
                  </a:lnTo>
                  <a:lnTo>
                    <a:pt x="714603" y="429704"/>
                  </a:lnTo>
                  <a:lnTo>
                    <a:pt x="717905" y="428345"/>
                  </a:lnTo>
                  <a:lnTo>
                    <a:pt x="719264" y="4250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25869" y="2421889"/>
              <a:ext cx="419100" cy="349250"/>
            </a:xfrm>
            <a:custGeom>
              <a:avLst/>
              <a:gdLst/>
              <a:ahLst/>
              <a:cxnLst/>
              <a:rect l="l" t="t" r="r" b="b"/>
              <a:pathLst>
                <a:path w="419100" h="349250">
                  <a:moveTo>
                    <a:pt x="39369" y="0"/>
                  </a:moveTo>
                  <a:lnTo>
                    <a:pt x="0" y="299720"/>
                  </a:lnTo>
                  <a:lnTo>
                    <a:pt x="189229" y="325120"/>
                  </a:lnTo>
                  <a:lnTo>
                    <a:pt x="379729" y="349250"/>
                  </a:lnTo>
                  <a:lnTo>
                    <a:pt x="419100" y="50800"/>
                  </a:lnTo>
                  <a:lnTo>
                    <a:pt x="3936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25869" y="2421889"/>
              <a:ext cx="419100" cy="349250"/>
            </a:xfrm>
            <a:custGeom>
              <a:avLst/>
              <a:gdLst/>
              <a:ahLst/>
              <a:cxnLst/>
              <a:rect l="l" t="t" r="r" b="b"/>
              <a:pathLst>
                <a:path w="419100" h="349250">
                  <a:moveTo>
                    <a:pt x="189229" y="325120"/>
                  </a:moveTo>
                  <a:lnTo>
                    <a:pt x="0" y="299720"/>
                  </a:lnTo>
                  <a:lnTo>
                    <a:pt x="39369" y="0"/>
                  </a:lnTo>
                  <a:lnTo>
                    <a:pt x="419100" y="50800"/>
                  </a:lnTo>
                  <a:lnTo>
                    <a:pt x="379729" y="349250"/>
                  </a:lnTo>
                  <a:lnTo>
                    <a:pt x="189229" y="32512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71259" y="2715259"/>
              <a:ext cx="426720" cy="457200"/>
            </a:xfrm>
            <a:custGeom>
              <a:avLst/>
              <a:gdLst/>
              <a:ahLst/>
              <a:cxnLst/>
              <a:rect l="l" t="t" r="r" b="b"/>
              <a:pathLst>
                <a:path w="426720" h="457200">
                  <a:moveTo>
                    <a:pt x="53339" y="0"/>
                  </a:moveTo>
                  <a:lnTo>
                    <a:pt x="0" y="407669"/>
                  </a:lnTo>
                  <a:lnTo>
                    <a:pt x="186689" y="431800"/>
                  </a:lnTo>
                  <a:lnTo>
                    <a:pt x="372110" y="457200"/>
                  </a:lnTo>
                  <a:lnTo>
                    <a:pt x="426719" y="49529"/>
                  </a:lnTo>
                  <a:lnTo>
                    <a:pt x="5333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72529" y="2715259"/>
              <a:ext cx="422909" cy="431800"/>
            </a:xfrm>
            <a:custGeom>
              <a:avLst/>
              <a:gdLst/>
              <a:ahLst/>
              <a:cxnLst/>
              <a:rect l="l" t="t" r="r" b="b"/>
              <a:pathLst>
                <a:path w="422909" h="431800">
                  <a:moveTo>
                    <a:pt x="185420" y="431800"/>
                  </a:moveTo>
                  <a:lnTo>
                    <a:pt x="147320" y="426719"/>
                  </a:lnTo>
                </a:path>
                <a:path w="422909" h="431800">
                  <a:moveTo>
                    <a:pt x="119380" y="424179"/>
                  </a:moveTo>
                  <a:lnTo>
                    <a:pt x="81280" y="419100"/>
                  </a:lnTo>
                </a:path>
                <a:path w="422909" h="431800">
                  <a:moveTo>
                    <a:pt x="53340" y="414019"/>
                  </a:moveTo>
                  <a:lnTo>
                    <a:pt x="16510" y="410210"/>
                  </a:lnTo>
                </a:path>
                <a:path w="422909" h="431800">
                  <a:moveTo>
                    <a:pt x="0" y="397510"/>
                  </a:moveTo>
                  <a:lnTo>
                    <a:pt x="5080" y="359410"/>
                  </a:lnTo>
                </a:path>
                <a:path w="422909" h="431800">
                  <a:moveTo>
                    <a:pt x="8890" y="331469"/>
                  </a:moveTo>
                  <a:lnTo>
                    <a:pt x="13970" y="293369"/>
                  </a:lnTo>
                </a:path>
                <a:path w="422909" h="431800">
                  <a:moveTo>
                    <a:pt x="16510" y="265429"/>
                  </a:moveTo>
                  <a:lnTo>
                    <a:pt x="21590" y="228600"/>
                  </a:lnTo>
                </a:path>
                <a:path w="422909" h="431800">
                  <a:moveTo>
                    <a:pt x="25400" y="199389"/>
                  </a:moveTo>
                  <a:lnTo>
                    <a:pt x="30480" y="162560"/>
                  </a:lnTo>
                </a:path>
                <a:path w="422909" h="431800">
                  <a:moveTo>
                    <a:pt x="34290" y="134619"/>
                  </a:moveTo>
                  <a:lnTo>
                    <a:pt x="39370" y="96519"/>
                  </a:lnTo>
                </a:path>
                <a:path w="422909" h="431800">
                  <a:moveTo>
                    <a:pt x="43180" y="68579"/>
                  </a:moveTo>
                  <a:lnTo>
                    <a:pt x="48260" y="31750"/>
                  </a:lnTo>
                </a:path>
                <a:path w="422909" h="431800">
                  <a:moveTo>
                    <a:pt x="52070" y="2539"/>
                  </a:moveTo>
                  <a:lnTo>
                    <a:pt x="52070" y="0"/>
                  </a:lnTo>
                  <a:lnTo>
                    <a:pt x="86360" y="5079"/>
                  </a:lnTo>
                </a:path>
                <a:path w="422909" h="431800">
                  <a:moveTo>
                    <a:pt x="115570" y="7619"/>
                  </a:moveTo>
                  <a:lnTo>
                    <a:pt x="152400" y="12700"/>
                  </a:lnTo>
                </a:path>
                <a:path w="422909" h="431800">
                  <a:moveTo>
                    <a:pt x="180340" y="16510"/>
                  </a:moveTo>
                  <a:lnTo>
                    <a:pt x="218440" y="21589"/>
                  </a:lnTo>
                </a:path>
                <a:path w="422909" h="431800">
                  <a:moveTo>
                    <a:pt x="246379" y="25400"/>
                  </a:moveTo>
                  <a:lnTo>
                    <a:pt x="283210" y="30479"/>
                  </a:lnTo>
                </a:path>
                <a:path w="422909" h="431800">
                  <a:moveTo>
                    <a:pt x="312420" y="34289"/>
                  </a:moveTo>
                  <a:lnTo>
                    <a:pt x="349250" y="39369"/>
                  </a:lnTo>
                </a:path>
                <a:path w="422909" h="431800">
                  <a:moveTo>
                    <a:pt x="377190" y="43179"/>
                  </a:moveTo>
                  <a:lnTo>
                    <a:pt x="415290" y="48260"/>
                  </a:lnTo>
                </a:path>
                <a:path w="422909" h="431800">
                  <a:moveTo>
                    <a:pt x="422910" y="67310"/>
                  </a:moveTo>
                  <a:lnTo>
                    <a:pt x="417829" y="1041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2017" y="2843937"/>
              <a:ext cx="159204" cy="3319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470649" y="3149599"/>
              <a:ext cx="36830" cy="3810"/>
            </a:xfrm>
            <a:custGeom>
              <a:avLst/>
              <a:gdLst/>
              <a:ahLst/>
              <a:cxnLst/>
              <a:rect l="l" t="t" r="r" b="b"/>
              <a:pathLst>
                <a:path w="36829" h="3810">
                  <a:moveTo>
                    <a:pt x="36829" y="381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77900" y="-24129"/>
            <a:ext cx="7066915" cy="972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170"/>
              </a:lnSpc>
              <a:spcBef>
                <a:spcPts val="100"/>
              </a:spcBef>
            </a:pPr>
            <a:r>
              <a:rPr sz="4400" dirty="0">
                <a:solidFill>
                  <a:srgbClr val="FF0000"/>
                </a:solidFill>
              </a:rPr>
              <a:t>Vertically</a:t>
            </a:r>
            <a:r>
              <a:rPr sz="4400" spc="-18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Angled</a:t>
            </a:r>
            <a:r>
              <a:rPr sz="4400" spc="-18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Face</a:t>
            </a:r>
            <a:r>
              <a:rPr sz="4400" spc="-180" dirty="0">
                <a:solidFill>
                  <a:srgbClr val="FF0000"/>
                </a:solidFill>
              </a:rPr>
              <a:t> </a:t>
            </a:r>
            <a:r>
              <a:rPr sz="4400" spc="-25" dirty="0">
                <a:solidFill>
                  <a:srgbClr val="FF0000"/>
                </a:solidFill>
              </a:rPr>
              <a:t>Cut</a:t>
            </a:r>
            <a:endParaRPr sz="4400"/>
          </a:p>
          <a:p>
            <a:pPr marL="241935" algn="ctr">
              <a:lnSpc>
                <a:spcPts val="2290"/>
              </a:lnSpc>
            </a:pP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2000" i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Improper</a:t>
            </a:r>
            <a:r>
              <a:rPr sz="2000" i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Facing</a:t>
            </a:r>
            <a:r>
              <a:rPr sz="2000" i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000" i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Felling</a:t>
            </a:r>
            <a:r>
              <a:rPr sz="2000" i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Direction</a:t>
            </a:r>
            <a:r>
              <a:rPr sz="2000" i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Altered</a:t>
            </a:r>
            <a:r>
              <a:rPr sz="2000" i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spc="-5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91260" y="4462779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34160" y="4474209"/>
            <a:ext cx="4279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highest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face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closes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first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48460" y="4738370"/>
            <a:ext cx="153035" cy="6858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800" spc="-5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spc="-5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34210" y="4748529"/>
            <a:ext cx="5206365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Pivots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toward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open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face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highest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HW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breaks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behind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closed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faces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91260" y="5455920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34160" y="5468620"/>
            <a:ext cx="4466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HW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behind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lower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face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48460" y="5730239"/>
            <a:ext cx="153035" cy="68834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800" spc="-5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34210" y="5744209"/>
            <a:ext cx="3352800" cy="6858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800" b="1" dirty="0">
                <a:latin typeface="Arial"/>
                <a:cs typeface="Arial"/>
              </a:rPr>
              <a:t>Continues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hold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b="1" dirty="0">
                <a:latin typeface="Arial"/>
                <a:cs typeface="Arial"/>
              </a:rPr>
              <a:t>Pulls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longer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HW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91260" y="6449059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34160" y="6461759"/>
            <a:ext cx="2414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Loss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felling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control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11800" y="3476370"/>
            <a:ext cx="3303270" cy="877569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903095">
              <a:lnSpc>
                <a:spcPct val="100000"/>
              </a:lnSpc>
              <a:spcBef>
                <a:spcPts val="1115"/>
              </a:spcBef>
            </a:pPr>
            <a:r>
              <a:rPr sz="1800" b="1" dirty="0">
                <a:latin typeface="Arial"/>
                <a:cs typeface="Arial"/>
              </a:rPr>
              <a:t>Gunning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Cut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Sloped</a:t>
            </a:r>
            <a:r>
              <a:rPr sz="2000" b="1" spc="-6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Face</a:t>
            </a:r>
            <a:r>
              <a:rPr sz="2000" b="1" spc="-5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9900"/>
                </a:solidFill>
                <a:latin typeface="Arial"/>
                <a:cs typeface="Arial"/>
              </a:rPr>
              <a:t>Cuts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255067" y="2272347"/>
            <a:ext cx="1859914" cy="1304925"/>
            <a:chOff x="6255067" y="2272347"/>
            <a:chExt cx="1859914" cy="1304925"/>
          </a:xfrm>
        </p:grpSpPr>
        <p:sp>
          <p:nvSpPr>
            <p:cNvPr id="25" name="object 25"/>
            <p:cNvSpPr/>
            <p:nvPr/>
          </p:nvSpPr>
          <p:spPr>
            <a:xfrm>
              <a:off x="7132319" y="2992120"/>
              <a:ext cx="977900" cy="580390"/>
            </a:xfrm>
            <a:custGeom>
              <a:avLst/>
              <a:gdLst/>
              <a:ahLst/>
              <a:cxnLst/>
              <a:rect l="l" t="t" r="r" b="b"/>
              <a:pathLst>
                <a:path w="977900" h="580389">
                  <a:moveTo>
                    <a:pt x="977900" y="580389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71359" y="2956560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90" h="71119">
                  <a:moveTo>
                    <a:pt x="0" y="0"/>
                  </a:moveTo>
                  <a:lnTo>
                    <a:pt x="45720" y="71119"/>
                  </a:lnTo>
                  <a:lnTo>
                    <a:pt x="8509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59829" y="2277110"/>
              <a:ext cx="554990" cy="544830"/>
            </a:xfrm>
            <a:custGeom>
              <a:avLst/>
              <a:gdLst/>
              <a:ahLst/>
              <a:cxnLst/>
              <a:rect l="l" t="t" r="r" b="b"/>
              <a:pathLst>
                <a:path w="554990" h="544830">
                  <a:moveTo>
                    <a:pt x="276860" y="0"/>
                  </a:moveTo>
                  <a:lnTo>
                    <a:pt x="225889" y="4261"/>
                  </a:lnTo>
                  <a:lnTo>
                    <a:pt x="178409" y="16591"/>
                  </a:lnTo>
                  <a:lnTo>
                    <a:pt x="135090" y="36312"/>
                  </a:lnTo>
                  <a:lnTo>
                    <a:pt x="96600" y="62743"/>
                  </a:lnTo>
                  <a:lnTo>
                    <a:pt x="63608" y="95206"/>
                  </a:lnTo>
                  <a:lnTo>
                    <a:pt x="36782" y="133020"/>
                  </a:lnTo>
                  <a:lnTo>
                    <a:pt x="16793" y="175507"/>
                  </a:lnTo>
                  <a:lnTo>
                    <a:pt x="4309" y="221986"/>
                  </a:lnTo>
                  <a:lnTo>
                    <a:pt x="0" y="271779"/>
                  </a:lnTo>
                  <a:lnTo>
                    <a:pt x="4309" y="321951"/>
                  </a:lnTo>
                  <a:lnTo>
                    <a:pt x="16793" y="368725"/>
                  </a:lnTo>
                  <a:lnTo>
                    <a:pt x="36782" y="411432"/>
                  </a:lnTo>
                  <a:lnTo>
                    <a:pt x="63608" y="449405"/>
                  </a:lnTo>
                  <a:lnTo>
                    <a:pt x="96600" y="481974"/>
                  </a:lnTo>
                  <a:lnTo>
                    <a:pt x="135090" y="508470"/>
                  </a:lnTo>
                  <a:lnTo>
                    <a:pt x="178409" y="528224"/>
                  </a:lnTo>
                  <a:lnTo>
                    <a:pt x="225889" y="540567"/>
                  </a:lnTo>
                  <a:lnTo>
                    <a:pt x="276860" y="544829"/>
                  </a:lnTo>
                  <a:lnTo>
                    <a:pt x="327874" y="540567"/>
                  </a:lnTo>
                  <a:lnTo>
                    <a:pt x="375470" y="528224"/>
                  </a:lnTo>
                  <a:lnTo>
                    <a:pt x="418958" y="508470"/>
                  </a:lnTo>
                  <a:lnTo>
                    <a:pt x="457649" y="481974"/>
                  </a:lnTo>
                  <a:lnTo>
                    <a:pt x="490852" y="449405"/>
                  </a:lnTo>
                  <a:lnTo>
                    <a:pt x="517877" y="411432"/>
                  </a:lnTo>
                  <a:lnTo>
                    <a:pt x="538035" y="368725"/>
                  </a:lnTo>
                  <a:lnTo>
                    <a:pt x="550636" y="321951"/>
                  </a:lnTo>
                  <a:lnTo>
                    <a:pt x="554990" y="271779"/>
                  </a:lnTo>
                  <a:lnTo>
                    <a:pt x="550636" y="221986"/>
                  </a:lnTo>
                  <a:lnTo>
                    <a:pt x="538035" y="175507"/>
                  </a:lnTo>
                  <a:lnTo>
                    <a:pt x="517877" y="133020"/>
                  </a:lnTo>
                  <a:lnTo>
                    <a:pt x="490852" y="95206"/>
                  </a:lnTo>
                  <a:lnTo>
                    <a:pt x="457649" y="62743"/>
                  </a:lnTo>
                  <a:lnTo>
                    <a:pt x="418958" y="36312"/>
                  </a:lnTo>
                  <a:lnTo>
                    <a:pt x="375470" y="16591"/>
                  </a:lnTo>
                  <a:lnTo>
                    <a:pt x="327874" y="4261"/>
                  </a:lnTo>
                  <a:lnTo>
                    <a:pt x="276860" y="0"/>
                  </a:lnTo>
                  <a:close/>
                </a:path>
              </a:pathLst>
            </a:custGeom>
            <a:solidFill>
              <a:srgbClr val="66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59829" y="2277110"/>
              <a:ext cx="554990" cy="544830"/>
            </a:xfrm>
            <a:custGeom>
              <a:avLst/>
              <a:gdLst/>
              <a:ahLst/>
              <a:cxnLst/>
              <a:rect l="l" t="t" r="r" b="b"/>
              <a:pathLst>
                <a:path w="554990" h="544830">
                  <a:moveTo>
                    <a:pt x="276860" y="0"/>
                  </a:moveTo>
                  <a:lnTo>
                    <a:pt x="327874" y="4261"/>
                  </a:lnTo>
                  <a:lnTo>
                    <a:pt x="375470" y="16591"/>
                  </a:lnTo>
                  <a:lnTo>
                    <a:pt x="418958" y="36312"/>
                  </a:lnTo>
                  <a:lnTo>
                    <a:pt x="457649" y="62743"/>
                  </a:lnTo>
                  <a:lnTo>
                    <a:pt x="490852" y="95206"/>
                  </a:lnTo>
                  <a:lnTo>
                    <a:pt x="517877" y="133020"/>
                  </a:lnTo>
                  <a:lnTo>
                    <a:pt x="538035" y="175507"/>
                  </a:lnTo>
                  <a:lnTo>
                    <a:pt x="550636" y="221986"/>
                  </a:lnTo>
                  <a:lnTo>
                    <a:pt x="554990" y="271779"/>
                  </a:lnTo>
                  <a:lnTo>
                    <a:pt x="550636" y="321951"/>
                  </a:lnTo>
                  <a:lnTo>
                    <a:pt x="538035" y="368725"/>
                  </a:lnTo>
                  <a:lnTo>
                    <a:pt x="517877" y="411432"/>
                  </a:lnTo>
                  <a:lnTo>
                    <a:pt x="490852" y="449405"/>
                  </a:lnTo>
                  <a:lnTo>
                    <a:pt x="457649" y="481974"/>
                  </a:lnTo>
                  <a:lnTo>
                    <a:pt x="418958" y="508470"/>
                  </a:lnTo>
                  <a:lnTo>
                    <a:pt x="375470" y="528224"/>
                  </a:lnTo>
                  <a:lnTo>
                    <a:pt x="327874" y="540567"/>
                  </a:lnTo>
                  <a:lnTo>
                    <a:pt x="276860" y="544829"/>
                  </a:lnTo>
                  <a:lnTo>
                    <a:pt x="225889" y="540567"/>
                  </a:lnTo>
                  <a:lnTo>
                    <a:pt x="178409" y="528224"/>
                  </a:lnTo>
                  <a:lnTo>
                    <a:pt x="135090" y="508470"/>
                  </a:lnTo>
                  <a:lnTo>
                    <a:pt x="96600" y="481974"/>
                  </a:lnTo>
                  <a:lnTo>
                    <a:pt x="63608" y="449405"/>
                  </a:lnTo>
                  <a:lnTo>
                    <a:pt x="36782" y="411432"/>
                  </a:lnTo>
                  <a:lnTo>
                    <a:pt x="16793" y="368725"/>
                  </a:lnTo>
                  <a:lnTo>
                    <a:pt x="4309" y="321951"/>
                  </a:lnTo>
                  <a:lnTo>
                    <a:pt x="0" y="271779"/>
                  </a:lnTo>
                  <a:lnTo>
                    <a:pt x="4309" y="221986"/>
                  </a:lnTo>
                  <a:lnTo>
                    <a:pt x="16793" y="175507"/>
                  </a:lnTo>
                  <a:lnTo>
                    <a:pt x="36782" y="133020"/>
                  </a:lnTo>
                  <a:lnTo>
                    <a:pt x="63608" y="95206"/>
                  </a:lnTo>
                  <a:lnTo>
                    <a:pt x="96600" y="62743"/>
                  </a:lnTo>
                  <a:lnTo>
                    <a:pt x="135090" y="36312"/>
                  </a:lnTo>
                  <a:lnTo>
                    <a:pt x="178409" y="16591"/>
                  </a:lnTo>
                  <a:lnTo>
                    <a:pt x="225889" y="4261"/>
                  </a:lnTo>
                  <a:lnTo>
                    <a:pt x="27686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55156" y="2272448"/>
              <a:ext cx="564515" cy="555625"/>
            </a:xfrm>
            <a:custGeom>
              <a:avLst/>
              <a:gdLst/>
              <a:ahLst/>
              <a:cxnLst/>
              <a:rect l="l" t="t" r="r" b="b"/>
              <a:pathLst>
                <a:path w="564515" h="55562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564515" h="555625">
                  <a:moveTo>
                    <a:pt x="564324" y="550760"/>
                  </a:moveTo>
                  <a:lnTo>
                    <a:pt x="562965" y="547458"/>
                  </a:lnTo>
                  <a:lnTo>
                    <a:pt x="559663" y="546100"/>
                  </a:lnTo>
                  <a:lnTo>
                    <a:pt x="556348" y="547458"/>
                  </a:lnTo>
                  <a:lnTo>
                    <a:pt x="554990" y="550760"/>
                  </a:lnTo>
                  <a:lnTo>
                    <a:pt x="556348" y="554075"/>
                  </a:lnTo>
                  <a:lnTo>
                    <a:pt x="559663" y="555434"/>
                  </a:lnTo>
                  <a:lnTo>
                    <a:pt x="562965" y="554075"/>
                  </a:lnTo>
                  <a:lnTo>
                    <a:pt x="564324" y="550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081020" y="2198370"/>
            <a:ext cx="9048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7310" algn="just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Desired Felling Direction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21939" y="1225550"/>
            <a:ext cx="9036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2080" algn="just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Actual Felling Direction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68337" y="1629727"/>
            <a:ext cx="1946275" cy="1864995"/>
            <a:chOff x="668337" y="1629727"/>
            <a:chExt cx="1946275" cy="1864995"/>
          </a:xfrm>
        </p:grpSpPr>
        <p:sp>
          <p:nvSpPr>
            <p:cNvPr id="33" name="object 33"/>
            <p:cNvSpPr/>
            <p:nvPr/>
          </p:nvSpPr>
          <p:spPr>
            <a:xfrm>
              <a:off x="1708150" y="1635759"/>
              <a:ext cx="245110" cy="1847850"/>
            </a:xfrm>
            <a:custGeom>
              <a:avLst/>
              <a:gdLst/>
              <a:ahLst/>
              <a:cxnLst/>
              <a:rect l="l" t="t" r="r" b="b"/>
              <a:pathLst>
                <a:path w="245110" h="1847850">
                  <a:moveTo>
                    <a:pt x="0" y="0"/>
                  </a:moveTo>
                  <a:lnTo>
                    <a:pt x="2539" y="1847850"/>
                  </a:lnTo>
                  <a:lnTo>
                    <a:pt x="71119" y="1844039"/>
                  </a:lnTo>
                  <a:lnTo>
                    <a:pt x="151130" y="1830069"/>
                  </a:lnTo>
                  <a:lnTo>
                    <a:pt x="245110" y="1805939"/>
                  </a:lnTo>
                  <a:lnTo>
                    <a:pt x="236219" y="38100"/>
                  </a:lnTo>
                  <a:lnTo>
                    <a:pt x="135889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08150" y="1635759"/>
              <a:ext cx="245110" cy="1847850"/>
            </a:xfrm>
            <a:custGeom>
              <a:avLst/>
              <a:gdLst/>
              <a:ahLst/>
              <a:cxnLst/>
              <a:rect l="l" t="t" r="r" b="b"/>
              <a:pathLst>
                <a:path w="245110" h="1847850">
                  <a:moveTo>
                    <a:pt x="2539" y="1847850"/>
                  </a:moveTo>
                  <a:lnTo>
                    <a:pt x="0" y="0"/>
                  </a:lnTo>
                  <a:lnTo>
                    <a:pt x="55880" y="7619"/>
                  </a:lnTo>
                  <a:lnTo>
                    <a:pt x="135889" y="19050"/>
                  </a:lnTo>
                  <a:lnTo>
                    <a:pt x="236219" y="38100"/>
                  </a:lnTo>
                  <a:lnTo>
                    <a:pt x="245110" y="1805939"/>
                  </a:lnTo>
                  <a:lnTo>
                    <a:pt x="151130" y="1830069"/>
                  </a:lnTo>
                  <a:lnTo>
                    <a:pt x="71119" y="1844039"/>
                  </a:lnTo>
                  <a:lnTo>
                    <a:pt x="2539" y="18478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03476" y="1631098"/>
              <a:ext cx="254635" cy="1857375"/>
            </a:xfrm>
            <a:custGeom>
              <a:avLst/>
              <a:gdLst/>
              <a:ahLst/>
              <a:cxnLst/>
              <a:rect l="l" t="t" r="r" b="b"/>
              <a:pathLst>
                <a:path w="254635" h="1857375">
                  <a:moveTo>
                    <a:pt x="9334" y="1852510"/>
                  </a:moveTo>
                  <a:lnTo>
                    <a:pt x="7975" y="1849208"/>
                  </a:lnTo>
                  <a:lnTo>
                    <a:pt x="4673" y="1847850"/>
                  </a:lnTo>
                  <a:lnTo>
                    <a:pt x="1358" y="1849208"/>
                  </a:lnTo>
                  <a:lnTo>
                    <a:pt x="0" y="1852510"/>
                  </a:lnTo>
                  <a:lnTo>
                    <a:pt x="1358" y="1855825"/>
                  </a:lnTo>
                  <a:lnTo>
                    <a:pt x="4673" y="1857184"/>
                  </a:lnTo>
                  <a:lnTo>
                    <a:pt x="7975" y="1855825"/>
                  </a:lnTo>
                  <a:lnTo>
                    <a:pt x="9334" y="1852510"/>
                  </a:lnTo>
                  <a:close/>
                </a:path>
                <a:path w="254635" h="1857375">
                  <a:moveTo>
                    <a:pt x="254444" y="4660"/>
                  </a:moveTo>
                  <a:lnTo>
                    <a:pt x="253085" y="1358"/>
                  </a:lnTo>
                  <a:lnTo>
                    <a:pt x="249783" y="0"/>
                  </a:lnTo>
                  <a:lnTo>
                    <a:pt x="246468" y="1358"/>
                  </a:lnTo>
                  <a:lnTo>
                    <a:pt x="245110" y="4660"/>
                  </a:lnTo>
                  <a:lnTo>
                    <a:pt x="246468" y="7975"/>
                  </a:lnTo>
                  <a:lnTo>
                    <a:pt x="249783" y="9334"/>
                  </a:lnTo>
                  <a:lnTo>
                    <a:pt x="253085" y="7975"/>
                  </a:lnTo>
                  <a:lnTo>
                    <a:pt x="25444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73100" y="1634489"/>
              <a:ext cx="1932939" cy="1854200"/>
            </a:xfrm>
            <a:custGeom>
              <a:avLst/>
              <a:gdLst/>
              <a:ahLst/>
              <a:cxnLst/>
              <a:rect l="l" t="t" r="r" b="b"/>
              <a:pathLst>
                <a:path w="1932939" h="1854200">
                  <a:moveTo>
                    <a:pt x="1932939" y="927100"/>
                  </a:moveTo>
                  <a:lnTo>
                    <a:pt x="1931796" y="974547"/>
                  </a:lnTo>
                  <a:lnTo>
                    <a:pt x="1928399" y="1021263"/>
                  </a:lnTo>
                  <a:lnTo>
                    <a:pt x="1922796" y="1067200"/>
                  </a:lnTo>
                  <a:lnTo>
                    <a:pt x="1915034" y="1112313"/>
                  </a:lnTo>
                  <a:lnTo>
                    <a:pt x="1905162" y="1156556"/>
                  </a:lnTo>
                  <a:lnTo>
                    <a:pt x="1893227" y="1199881"/>
                  </a:lnTo>
                  <a:lnTo>
                    <a:pt x="1879278" y="1242244"/>
                  </a:lnTo>
                  <a:lnTo>
                    <a:pt x="1863362" y="1283597"/>
                  </a:lnTo>
                  <a:lnTo>
                    <a:pt x="1845527" y="1323895"/>
                  </a:lnTo>
                  <a:lnTo>
                    <a:pt x="1825822" y="1363091"/>
                  </a:lnTo>
                  <a:lnTo>
                    <a:pt x="1804293" y="1401139"/>
                  </a:lnTo>
                  <a:lnTo>
                    <a:pt x="1780990" y="1437993"/>
                  </a:lnTo>
                  <a:lnTo>
                    <a:pt x="1755959" y="1473606"/>
                  </a:lnTo>
                  <a:lnTo>
                    <a:pt x="1729250" y="1507933"/>
                  </a:lnTo>
                  <a:lnTo>
                    <a:pt x="1700909" y="1540926"/>
                  </a:lnTo>
                  <a:lnTo>
                    <a:pt x="1670985" y="1572541"/>
                  </a:lnTo>
                  <a:lnTo>
                    <a:pt x="1639526" y="1602731"/>
                  </a:lnTo>
                  <a:lnTo>
                    <a:pt x="1606579" y="1631449"/>
                  </a:lnTo>
                  <a:lnTo>
                    <a:pt x="1572193" y="1658649"/>
                  </a:lnTo>
                  <a:lnTo>
                    <a:pt x="1536415" y="1684285"/>
                  </a:lnTo>
                  <a:lnTo>
                    <a:pt x="1499293" y="1708311"/>
                  </a:lnTo>
                  <a:lnTo>
                    <a:pt x="1460876" y="1730680"/>
                  </a:lnTo>
                  <a:lnTo>
                    <a:pt x="1421211" y="1751347"/>
                  </a:lnTo>
                  <a:lnTo>
                    <a:pt x="1380345" y="1770265"/>
                  </a:lnTo>
                  <a:lnTo>
                    <a:pt x="1338328" y="1787388"/>
                  </a:lnTo>
                  <a:lnTo>
                    <a:pt x="1295207" y="1802669"/>
                  </a:lnTo>
                  <a:lnTo>
                    <a:pt x="1251030" y="1816063"/>
                  </a:lnTo>
                  <a:lnTo>
                    <a:pt x="1205844" y="1827523"/>
                  </a:lnTo>
                  <a:lnTo>
                    <a:pt x="1159698" y="1837004"/>
                  </a:lnTo>
                  <a:lnTo>
                    <a:pt x="1112640" y="1844457"/>
                  </a:lnTo>
                  <a:lnTo>
                    <a:pt x="1064717" y="1849839"/>
                  </a:lnTo>
                  <a:lnTo>
                    <a:pt x="1015978" y="1853102"/>
                  </a:lnTo>
                  <a:lnTo>
                    <a:pt x="966469" y="1854200"/>
                  </a:lnTo>
                  <a:lnTo>
                    <a:pt x="917070" y="1853102"/>
                  </a:lnTo>
                  <a:lnTo>
                    <a:pt x="868426" y="1849839"/>
                  </a:lnTo>
                  <a:lnTo>
                    <a:pt x="820586" y="1844457"/>
                  </a:lnTo>
                  <a:lnTo>
                    <a:pt x="773598" y="1837004"/>
                  </a:lnTo>
                  <a:lnTo>
                    <a:pt x="727511" y="1827523"/>
                  </a:lnTo>
                  <a:lnTo>
                    <a:pt x="682373" y="1816063"/>
                  </a:lnTo>
                  <a:lnTo>
                    <a:pt x="638234" y="1802669"/>
                  </a:lnTo>
                  <a:lnTo>
                    <a:pt x="595141" y="1787388"/>
                  </a:lnTo>
                  <a:lnTo>
                    <a:pt x="553143" y="1770265"/>
                  </a:lnTo>
                  <a:lnTo>
                    <a:pt x="512289" y="1751347"/>
                  </a:lnTo>
                  <a:lnTo>
                    <a:pt x="472628" y="1730680"/>
                  </a:lnTo>
                  <a:lnTo>
                    <a:pt x="434207" y="1708311"/>
                  </a:lnTo>
                  <a:lnTo>
                    <a:pt x="397075" y="1684285"/>
                  </a:lnTo>
                  <a:lnTo>
                    <a:pt x="361282" y="1658649"/>
                  </a:lnTo>
                  <a:lnTo>
                    <a:pt x="326875" y="1631449"/>
                  </a:lnTo>
                  <a:lnTo>
                    <a:pt x="293903" y="1602731"/>
                  </a:lnTo>
                  <a:lnTo>
                    <a:pt x="262415" y="1572541"/>
                  </a:lnTo>
                  <a:lnTo>
                    <a:pt x="232459" y="1540926"/>
                  </a:lnTo>
                  <a:lnTo>
                    <a:pt x="204084" y="1507933"/>
                  </a:lnTo>
                  <a:lnTo>
                    <a:pt x="177338" y="1473606"/>
                  </a:lnTo>
                  <a:lnTo>
                    <a:pt x="152270" y="1437993"/>
                  </a:lnTo>
                  <a:lnTo>
                    <a:pt x="128928" y="1401139"/>
                  </a:lnTo>
                  <a:lnTo>
                    <a:pt x="107361" y="1363091"/>
                  </a:lnTo>
                  <a:lnTo>
                    <a:pt x="87618" y="1323895"/>
                  </a:lnTo>
                  <a:lnTo>
                    <a:pt x="69747" y="1283597"/>
                  </a:lnTo>
                  <a:lnTo>
                    <a:pt x="53796" y="1242244"/>
                  </a:lnTo>
                  <a:lnTo>
                    <a:pt x="39815" y="1199881"/>
                  </a:lnTo>
                  <a:lnTo>
                    <a:pt x="27852" y="1156556"/>
                  </a:lnTo>
                  <a:lnTo>
                    <a:pt x="17954" y="1112313"/>
                  </a:lnTo>
                  <a:lnTo>
                    <a:pt x="10172" y="1067200"/>
                  </a:lnTo>
                  <a:lnTo>
                    <a:pt x="4553" y="1021263"/>
                  </a:lnTo>
                  <a:lnTo>
                    <a:pt x="1146" y="974547"/>
                  </a:lnTo>
                  <a:lnTo>
                    <a:pt x="0" y="927100"/>
                  </a:lnTo>
                  <a:lnTo>
                    <a:pt x="1146" y="879652"/>
                  </a:lnTo>
                  <a:lnTo>
                    <a:pt x="4553" y="832936"/>
                  </a:lnTo>
                  <a:lnTo>
                    <a:pt x="10172" y="786999"/>
                  </a:lnTo>
                  <a:lnTo>
                    <a:pt x="17954" y="741886"/>
                  </a:lnTo>
                  <a:lnTo>
                    <a:pt x="27852" y="697643"/>
                  </a:lnTo>
                  <a:lnTo>
                    <a:pt x="39815" y="654318"/>
                  </a:lnTo>
                  <a:lnTo>
                    <a:pt x="53796" y="611955"/>
                  </a:lnTo>
                  <a:lnTo>
                    <a:pt x="69747" y="570602"/>
                  </a:lnTo>
                  <a:lnTo>
                    <a:pt x="87618" y="530304"/>
                  </a:lnTo>
                  <a:lnTo>
                    <a:pt x="107361" y="491108"/>
                  </a:lnTo>
                  <a:lnTo>
                    <a:pt x="128928" y="453060"/>
                  </a:lnTo>
                  <a:lnTo>
                    <a:pt x="152270" y="416206"/>
                  </a:lnTo>
                  <a:lnTo>
                    <a:pt x="177338" y="380593"/>
                  </a:lnTo>
                  <a:lnTo>
                    <a:pt x="204084" y="346266"/>
                  </a:lnTo>
                  <a:lnTo>
                    <a:pt x="232459" y="313273"/>
                  </a:lnTo>
                  <a:lnTo>
                    <a:pt x="262415" y="281658"/>
                  </a:lnTo>
                  <a:lnTo>
                    <a:pt x="293903" y="251468"/>
                  </a:lnTo>
                  <a:lnTo>
                    <a:pt x="326875" y="222750"/>
                  </a:lnTo>
                  <a:lnTo>
                    <a:pt x="361282" y="195550"/>
                  </a:lnTo>
                  <a:lnTo>
                    <a:pt x="397075" y="169914"/>
                  </a:lnTo>
                  <a:lnTo>
                    <a:pt x="434207" y="145888"/>
                  </a:lnTo>
                  <a:lnTo>
                    <a:pt x="472628" y="123519"/>
                  </a:lnTo>
                  <a:lnTo>
                    <a:pt x="512289" y="102852"/>
                  </a:lnTo>
                  <a:lnTo>
                    <a:pt x="553143" y="83934"/>
                  </a:lnTo>
                  <a:lnTo>
                    <a:pt x="595141" y="66811"/>
                  </a:lnTo>
                  <a:lnTo>
                    <a:pt x="638234" y="51530"/>
                  </a:lnTo>
                  <a:lnTo>
                    <a:pt x="682373" y="38136"/>
                  </a:lnTo>
                  <a:lnTo>
                    <a:pt x="727511" y="26676"/>
                  </a:lnTo>
                  <a:lnTo>
                    <a:pt x="773598" y="17195"/>
                  </a:lnTo>
                  <a:lnTo>
                    <a:pt x="820586" y="9742"/>
                  </a:lnTo>
                  <a:lnTo>
                    <a:pt x="868426" y="4360"/>
                  </a:lnTo>
                  <a:lnTo>
                    <a:pt x="917070" y="1097"/>
                  </a:lnTo>
                  <a:lnTo>
                    <a:pt x="966469" y="0"/>
                  </a:lnTo>
                  <a:lnTo>
                    <a:pt x="1015978" y="1097"/>
                  </a:lnTo>
                  <a:lnTo>
                    <a:pt x="1064717" y="4360"/>
                  </a:lnTo>
                  <a:lnTo>
                    <a:pt x="1112640" y="9742"/>
                  </a:lnTo>
                  <a:lnTo>
                    <a:pt x="1159698" y="17195"/>
                  </a:lnTo>
                  <a:lnTo>
                    <a:pt x="1205844" y="26676"/>
                  </a:lnTo>
                  <a:lnTo>
                    <a:pt x="1251030" y="38136"/>
                  </a:lnTo>
                  <a:lnTo>
                    <a:pt x="1295207" y="51530"/>
                  </a:lnTo>
                  <a:lnTo>
                    <a:pt x="1338328" y="66811"/>
                  </a:lnTo>
                  <a:lnTo>
                    <a:pt x="1380345" y="83934"/>
                  </a:lnTo>
                  <a:lnTo>
                    <a:pt x="1421211" y="102852"/>
                  </a:lnTo>
                  <a:lnTo>
                    <a:pt x="1460876" y="123519"/>
                  </a:lnTo>
                  <a:lnTo>
                    <a:pt x="1499293" y="145888"/>
                  </a:lnTo>
                  <a:lnTo>
                    <a:pt x="1536415" y="169914"/>
                  </a:lnTo>
                  <a:lnTo>
                    <a:pt x="1572193" y="195550"/>
                  </a:lnTo>
                  <a:lnTo>
                    <a:pt x="1606579" y="222750"/>
                  </a:lnTo>
                  <a:lnTo>
                    <a:pt x="1639526" y="251468"/>
                  </a:lnTo>
                  <a:lnTo>
                    <a:pt x="1670985" y="281658"/>
                  </a:lnTo>
                  <a:lnTo>
                    <a:pt x="1700909" y="313273"/>
                  </a:lnTo>
                  <a:lnTo>
                    <a:pt x="1729250" y="346266"/>
                  </a:lnTo>
                  <a:lnTo>
                    <a:pt x="1755959" y="380593"/>
                  </a:lnTo>
                  <a:lnTo>
                    <a:pt x="1780990" y="416206"/>
                  </a:lnTo>
                  <a:lnTo>
                    <a:pt x="1804293" y="453060"/>
                  </a:lnTo>
                  <a:lnTo>
                    <a:pt x="1825822" y="491108"/>
                  </a:lnTo>
                  <a:lnTo>
                    <a:pt x="1845527" y="530304"/>
                  </a:lnTo>
                  <a:lnTo>
                    <a:pt x="1863362" y="570602"/>
                  </a:lnTo>
                  <a:lnTo>
                    <a:pt x="1879278" y="611955"/>
                  </a:lnTo>
                  <a:lnTo>
                    <a:pt x="1893227" y="654318"/>
                  </a:lnTo>
                  <a:lnTo>
                    <a:pt x="1905162" y="697643"/>
                  </a:lnTo>
                  <a:lnTo>
                    <a:pt x="1915034" y="741886"/>
                  </a:lnTo>
                  <a:lnTo>
                    <a:pt x="1922796" y="786999"/>
                  </a:lnTo>
                  <a:lnTo>
                    <a:pt x="1928399" y="832936"/>
                  </a:lnTo>
                  <a:lnTo>
                    <a:pt x="1931796" y="879652"/>
                  </a:lnTo>
                  <a:lnTo>
                    <a:pt x="1932939" y="9271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8426" y="1629828"/>
              <a:ext cx="1942464" cy="1864995"/>
            </a:xfrm>
            <a:custGeom>
              <a:avLst/>
              <a:gdLst/>
              <a:ahLst/>
              <a:cxnLst/>
              <a:rect l="l" t="t" r="r" b="b"/>
              <a:pathLst>
                <a:path w="1942464" h="1864995">
                  <a:moveTo>
                    <a:pt x="9334" y="1860130"/>
                  </a:moveTo>
                  <a:lnTo>
                    <a:pt x="7975" y="1856828"/>
                  </a:lnTo>
                  <a:lnTo>
                    <a:pt x="4673" y="1855470"/>
                  </a:lnTo>
                  <a:lnTo>
                    <a:pt x="1358" y="1856828"/>
                  </a:lnTo>
                  <a:lnTo>
                    <a:pt x="0" y="1860130"/>
                  </a:lnTo>
                  <a:lnTo>
                    <a:pt x="1358" y="1863445"/>
                  </a:lnTo>
                  <a:lnTo>
                    <a:pt x="4673" y="1864804"/>
                  </a:lnTo>
                  <a:lnTo>
                    <a:pt x="7975" y="1863445"/>
                  </a:lnTo>
                  <a:lnTo>
                    <a:pt x="9334" y="1860130"/>
                  </a:lnTo>
                  <a:close/>
                </a:path>
                <a:path w="1942464" h="1864995">
                  <a:moveTo>
                    <a:pt x="1942274" y="4660"/>
                  </a:moveTo>
                  <a:lnTo>
                    <a:pt x="1940915" y="1358"/>
                  </a:lnTo>
                  <a:lnTo>
                    <a:pt x="1937613" y="0"/>
                  </a:lnTo>
                  <a:lnTo>
                    <a:pt x="1934298" y="1358"/>
                  </a:lnTo>
                  <a:lnTo>
                    <a:pt x="1932940" y="4660"/>
                  </a:lnTo>
                  <a:lnTo>
                    <a:pt x="1934298" y="7975"/>
                  </a:lnTo>
                  <a:lnTo>
                    <a:pt x="1937613" y="9334"/>
                  </a:lnTo>
                  <a:lnTo>
                    <a:pt x="1940915" y="7975"/>
                  </a:lnTo>
                  <a:lnTo>
                    <a:pt x="194227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53260" y="2595879"/>
              <a:ext cx="652780" cy="0"/>
            </a:xfrm>
            <a:custGeom>
              <a:avLst/>
              <a:gdLst/>
              <a:ahLst/>
              <a:cxnLst/>
              <a:rect l="l" t="t" r="r" b="b"/>
              <a:pathLst>
                <a:path w="652780">
                  <a:moveTo>
                    <a:pt x="652779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946910" y="1682749"/>
              <a:ext cx="662940" cy="1757680"/>
            </a:xfrm>
            <a:custGeom>
              <a:avLst/>
              <a:gdLst/>
              <a:ahLst/>
              <a:cxnLst/>
              <a:rect l="l" t="t" r="r" b="b"/>
              <a:pathLst>
                <a:path w="662939" h="1757679">
                  <a:moveTo>
                    <a:pt x="0" y="0"/>
                  </a:moveTo>
                  <a:lnTo>
                    <a:pt x="2539" y="1757679"/>
                  </a:lnTo>
                  <a:lnTo>
                    <a:pt x="16509" y="1752600"/>
                  </a:lnTo>
                  <a:lnTo>
                    <a:pt x="62229" y="1737360"/>
                  </a:lnTo>
                  <a:lnTo>
                    <a:pt x="101600" y="1718310"/>
                  </a:lnTo>
                  <a:lnTo>
                    <a:pt x="151129" y="1695450"/>
                  </a:lnTo>
                  <a:lnTo>
                    <a:pt x="181609" y="1680210"/>
                  </a:lnTo>
                  <a:lnTo>
                    <a:pt x="224789" y="1652270"/>
                  </a:lnTo>
                  <a:lnTo>
                    <a:pt x="261619" y="1629410"/>
                  </a:lnTo>
                  <a:lnTo>
                    <a:pt x="304800" y="1595120"/>
                  </a:lnTo>
                  <a:lnTo>
                    <a:pt x="378459" y="1535429"/>
                  </a:lnTo>
                  <a:lnTo>
                    <a:pt x="414019" y="1493520"/>
                  </a:lnTo>
                  <a:lnTo>
                    <a:pt x="435609" y="1473200"/>
                  </a:lnTo>
                  <a:lnTo>
                    <a:pt x="457200" y="1445260"/>
                  </a:lnTo>
                  <a:lnTo>
                    <a:pt x="481329" y="1416050"/>
                  </a:lnTo>
                  <a:lnTo>
                    <a:pt x="516889" y="1367789"/>
                  </a:lnTo>
                  <a:lnTo>
                    <a:pt x="543559" y="1323339"/>
                  </a:lnTo>
                  <a:lnTo>
                    <a:pt x="572769" y="1276350"/>
                  </a:lnTo>
                  <a:lnTo>
                    <a:pt x="594359" y="1228089"/>
                  </a:lnTo>
                  <a:lnTo>
                    <a:pt x="612139" y="1174750"/>
                  </a:lnTo>
                  <a:lnTo>
                    <a:pt x="632459" y="1096010"/>
                  </a:lnTo>
                  <a:lnTo>
                    <a:pt x="646429" y="1035050"/>
                  </a:lnTo>
                  <a:lnTo>
                    <a:pt x="655319" y="970279"/>
                  </a:lnTo>
                  <a:lnTo>
                    <a:pt x="660400" y="916939"/>
                  </a:lnTo>
                  <a:lnTo>
                    <a:pt x="662939" y="871220"/>
                  </a:lnTo>
                  <a:lnTo>
                    <a:pt x="660400" y="821689"/>
                  </a:lnTo>
                  <a:lnTo>
                    <a:pt x="654050" y="770889"/>
                  </a:lnTo>
                  <a:lnTo>
                    <a:pt x="646429" y="722629"/>
                  </a:lnTo>
                  <a:lnTo>
                    <a:pt x="636269" y="676910"/>
                  </a:lnTo>
                  <a:lnTo>
                    <a:pt x="624839" y="637539"/>
                  </a:lnTo>
                  <a:lnTo>
                    <a:pt x="610869" y="591820"/>
                  </a:lnTo>
                  <a:lnTo>
                    <a:pt x="590550" y="538479"/>
                  </a:lnTo>
                  <a:lnTo>
                    <a:pt x="574039" y="499110"/>
                  </a:lnTo>
                  <a:lnTo>
                    <a:pt x="543559" y="440689"/>
                  </a:lnTo>
                  <a:lnTo>
                    <a:pt x="519429" y="403860"/>
                  </a:lnTo>
                  <a:lnTo>
                    <a:pt x="502919" y="375920"/>
                  </a:lnTo>
                  <a:lnTo>
                    <a:pt x="481329" y="344170"/>
                  </a:lnTo>
                  <a:lnTo>
                    <a:pt x="454659" y="308610"/>
                  </a:lnTo>
                  <a:lnTo>
                    <a:pt x="416559" y="267970"/>
                  </a:lnTo>
                  <a:lnTo>
                    <a:pt x="386079" y="233679"/>
                  </a:lnTo>
                  <a:lnTo>
                    <a:pt x="342900" y="194310"/>
                  </a:lnTo>
                  <a:lnTo>
                    <a:pt x="304800" y="162560"/>
                  </a:lnTo>
                  <a:lnTo>
                    <a:pt x="273050" y="137160"/>
                  </a:lnTo>
                  <a:lnTo>
                    <a:pt x="241300" y="114300"/>
                  </a:lnTo>
                  <a:lnTo>
                    <a:pt x="205739" y="91439"/>
                  </a:lnTo>
                  <a:lnTo>
                    <a:pt x="172719" y="72389"/>
                  </a:lnTo>
                  <a:lnTo>
                    <a:pt x="127000" y="49529"/>
                  </a:lnTo>
                  <a:lnTo>
                    <a:pt x="76200" y="29210"/>
                  </a:lnTo>
                  <a:lnTo>
                    <a:pt x="40639" y="13970"/>
                  </a:lnTo>
                  <a:lnTo>
                    <a:pt x="15239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46910" y="1682749"/>
              <a:ext cx="662940" cy="1757680"/>
            </a:xfrm>
            <a:custGeom>
              <a:avLst/>
              <a:gdLst/>
              <a:ahLst/>
              <a:cxnLst/>
              <a:rect l="l" t="t" r="r" b="b"/>
              <a:pathLst>
                <a:path w="662939" h="1757679">
                  <a:moveTo>
                    <a:pt x="0" y="0"/>
                  </a:moveTo>
                  <a:lnTo>
                    <a:pt x="15239" y="6350"/>
                  </a:lnTo>
                  <a:lnTo>
                    <a:pt x="40639" y="13970"/>
                  </a:lnTo>
                  <a:lnTo>
                    <a:pt x="76200" y="29210"/>
                  </a:lnTo>
                  <a:lnTo>
                    <a:pt x="127000" y="49529"/>
                  </a:lnTo>
                  <a:lnTo>
                    <a:pt x="172719" y="72389"/>
                  </a:lnTo>
                  <a:lnTo>
                    <a:pt x="205739" y="91439"/>
                  </a:lnTo>
                  <a:lnTo>
                    <a:pt x="241300" y="114300"/>
                  </a:lnTo>
                  <a:lnTo>
                    <a:pt x="273050" y="137160"/>
                  </a:lnTo>
                  <a:lnTo>
                    <a:pt x="304800" y="162560"/>
                  </a:lnTo>
                  <a:lnTo>
                    <a:pt x="342900" y="194310"/>
                  </a:lnTo>
                  <a:lnTo>
                    <a:pt x="386079" y="233679"/>
                  </a:lnTo>
                  <a:lnTo>
                    <a:pt x="416559" y="267970"/>
                  </a:lnTo>
                  <a:lnTo>
                    <a:pt x="454659" y="308610"/>
                  </a:lnTo>
                  <a:lnTo>
                    <a:pt x="481329" y="344170"/>
                  </a:lnTo>
                  <a:lnTo>
                    <a:pt x="502919" y="375920"/>
                  </a:lnTo>
                  <a:lnTo>
                    <a:pt x="519429" y="403860"/>
                  </a:lnTo>
                  <a:lnTo>
                    <a:pt x="543559" y="440689"/>
                  </a:lnTo>
                  <a:lnTo>
                    <a:pt x="574039" y="499110"/>
                  </a:lnTo>
                  <a:lnTo>
                    <a:pt x="590550" y="538479"/>
                  </a:lnTo>
                  <a:lnTo>
                    <a:pt x="610869" y="591820"/>
                  </a:lnTo>
                  <a:lnTo>
                    <a:pt x="624839" y="637539"/>
                  </a:lnTo>
                  <a:lnTo>
                    <a:pt x="636269" y="676910"/>
                  </a:lnTo>
                  <a:lnTo>
                    <a:pt x="646429" y="722629"/>
                  </a:lnTo>
                  <a:lnTo>
                    <a:pt x="654050" y="770889"/>
                  </a:lnTo>
                  <a:lnTo>
                    <a:pt x="660400" y="821689"/>
                  </a:lnTo>
                  <a:lnTo>
                    <a:pt x="662939" y="871220"/>
                  </a:lnTo>
                  <a:lnTo>
                    <a:pt x="660400" y="916939"/>
                  </a:lnTo>
                  <a:lnTo>
                    <a:pt x="655319" y="970279"/>
                  </a:lnTo>
                  <a:lnTo>
                    <a:pt x="646429" y="1035050"/>
                  </a:lnTo>
                  <a:lnTo>
                    <a:pt x="632459" y="1096010"/>
                  </a:lnTo>
                  <a:lnTo>
                    <a:pt x="612139" y="1174750"/>
                  </a:lnTo>
                  <a:lnTo>
                    <a:pt x="594359" y="1228089"/>
                  </a:lnTo>
                  <a:lnTo>
                    <a:pt x="572769" y="1276350"/>
                  </a:lnTo>
                  <a:lnTo>
                    <a:pt x="543559" y="1323339"/>
                  </a:lnTo>
                  <a:lnTo>
                    <a:pt x="516889" y="1367789"/>
                  </a:lnTo>
                  <a:lnTo>
                    <a:pt x="481329" y="1416050"/>
                  </a:lnTo>
                  <a:lnTo>
                    <a:pt x="457200" y="1445260"/>
                  </a:lnTo>
                  <a:lnTo>
                    <a:pt x="435609" y="1473200"/>
                  </a:lnTo>
                  <a:lnTo>
                    <a:pt x="414019" y="1493520"/>
                  </a:lnTo>
                  <a:lnTo>
                    <a:pt x="378459" y="1535429"/>
                  </a:lnTo>
                  <a:lnTo>
                    <a:pt x="351789" y="1557020"/>
                  </a:lnTo>
                  <a:lnTo>
                    <a:pt x="304800" y="1595120"/>
                  </a:lnTo>
                  <a:lnTo>
                    <a:pt x="261619" y="1629410"/>
                  </a:lnTo>
                  <a:lnTo>
                    <a:pt x="224789" y="1652270"/>
                  </a:lnTo>
                  <a:lnTo>
                    <a:pt x="181609" y="1680210"/>
                  </a:lnTo>
                  <a:lnTo>
                    <a:pt x="151129" y="1695450"/>
                  </a:lnTo>
                  <a:lnTo>
                    <a:pt x="101600" y="1718310"/>
                  </a:lnTo>
                  <a:lnTo>
                    <a:pt x="62229" y="1737360"/>
                  </a:lnTo>
                  <a:lnTo>
                    <a:pt x="16509" y="1752600"/>
                  </a:lnTo>
                  <a:lnTo>
                    <a:pt x="2539" y="1757679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942236" y="1678088"/>
              <a:ext cx="672465" cy="1767205"/>
            </a:xfrm>
            <a:custGeom>
              <a:avLst/>
              <a:gdLst/>
              <a:ahLst/>
              <a:cxnLst/>
              <a:rect l="l" t="t" r="r" b="b"/>
              <a:pathLst>
                <a:path w="672464" h="1767204">
                  <a:moveTo>
                    <a:pt x="9334" y="1762340"/>
                  </a:moveTo>
                  <a:lnTo>
                    <a:pt x="7975" y="1759038"/>
                  </a:lnTo>
                  <a:lnTo>
                    <a:pt x="4673" y="1757680"/>
                  </a:lnTo>
                  <a:lnTo>
                    <a:pt x="1358" y="1759038"/>
                  </a:lnTo>
                  <a:lnTo>
                    <a:pt x="0" y="1762340"/>
                  </a:lnTo>
                  <a:lnTo>
                    <a:pt x="1358" y="1765655"/>
                  </a:lnTo>
                  <a:lnTo>
                    <a:pt x="4673" y="1767014"/>
                  </a:lnTo>
                  <a:lnTo>
                    <a:pt x="7975" y="1765655"/>
                  </a:lnTo>
                  <a:lnTo>
                    <a:pt x="9334" y="1762340"/>
                  </a:lnTo>
                  <a:close/>
                </a:path>
                <a:path w="672464" h="1767204">
                  <a:moveTo>
                    <a:pt x="672274" y="4660"/>
                  </a:moveTo>
                  <a:lnTo>
                    <a:pt x="670915" y="1358"/>
                  </a:lnTo>
                  <a:lnTo>
                    <a:pt x="667613" y="0"/>
                  </a:lnTo>
                  <a:lnTo>
                    <a:pt x="664298" y="1358"/>
                  </a:lnTo>
                  <a:lnTo>
                    <a:pt x="662940" y="4660"/>
                  </a:lnTo>
                  <a:lnTo>
                    <a:pt x="664298" y="7975"/>
                  </a:lnTo>
                  <a:lnTo>
                    <a:pt x="667613" y="9334"/>
                  </a:lnTo>
                  <a:lnTo>
                    <a:pt x="670915" y="7975"/>
                  </a:lnTo>
                  <a:lnTo>
                    <a:pt x="67227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032000" y="2284729"/>
            <a:ext cx="48640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 marR="5080" indent="-508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Face Cuts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495197" y="1617980"/>
            <a:ext cx="1661160" cy="2063750"/>
            <a:chOff x="1495197" y="1617980"/>
            <a:chExt cx="1661160" cy="2063750"/>
          </a:xfrm>
        </p:grpSpPr>
        <p:sp>
          <p:nvSpPr>
            <p:cNvPr id="44" name="object 44"/>
            <p:cNvSpPr/>
            <p:nvPr/>
          </p:nvSpPr>
          <p:spPr>
            <a:xfrm>
              <a:off x="2636519" y="2566669"/>
              <a:ext cx="359410" cy="0"/>
            </a:xfrm>
            <a:custGeom>
              <a:avLst/>
              <a:gdLst/>
              <a:ahLst/>
              <a:cxnLst/>
              <a:rect l="l" t="t" r="r" b="b"/>
              <a:pathLst>
                <a:path w="359410">
                  <a:moveTo>
                    <a:pt x="0" y="0"/>
                  </a:moveTo>
                  <a:lnTo>
                    <a:pt x="359410" y="0"/>
                  </a:lnTo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84500" y="248158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0" y="0"/>
                  </a:moveTo>
                  <a:lnTo>
                    <a:pt x="0" y="171450"/>
                  </a:lnTo>
                  <a:lnTo>
                    <a:pt x="171450" y="86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96490" y="1708150"/>
              <a:ext cx="351790" cy="242570"/>
            </a:xfrm>
            <a:custGeom>
              <a:avLst/>
              <a:gdLst/>
              <a:ahLst/>
              <a:cxnLst/>
              <a:rect l="l" t="t" r="r" b="b"/>
              <a:pathLst>
                <a:path w="351789" h="242569">
                  <a:moveTo>
                    <a:pt x="0" y="242570"/>
                  </a:moveTo>
                  <a:lnTo>
                    <a:pt x="351790" y="0"/>
                  </a:lnTo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691130" y="1617980"/>
              <a:ext cx="189230" cy="167640"/>
            </a:xfrm>
            <a:custGeom>
              <a:avLst/>
              <a:gdLst/>
              <a:ahLst/>
              <a:cxnLst/>
              <a:rect l="l" t="t" r="r" b="b"/>
              <a:pathLst>
                <a:path w="189230" h="167639">
                  <a:moveTo>
                    <a:pt x="189230" y="0"/>
                  </a:moveTo>
                  <a:lnTo>
                    <a:pt x="0" y="26670"/>
                  </a:lnTo>
                  <a:lnTo>
                    <a:pt x="96519" y="167640"/>
                  </a:lnTo>
                  <a:lnTo>
                    <a:pt x="1892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499870" y="2940050"/>
              <a:ext cx="591820" cy="544830"/>
            </a:xfrm>
            <a:custGeom>
              <a:avLst/>
              <a:gdLst/>
              <a:ahLst/>
              <a:cxnLst/>
              <a:rect l="l" t="t" r="r" b="b"/>
              <a:pathLst>
                <a:path w="591819" h="544829">
                  <a:moveTo>
                    <a:pt x="295910" y="0"/>
                  </a:moveTo>
                  <a:lnTo>
                    <a:pt x="246887" y="3460"/>
                  </a:lnTo>
                  <a:lnTo>
                    <a:pt x="200761" y="13512"/>
                  </a:lnTo>
                  <a:lnTo>
                    <a:pt x="158064" y="29660"/>
                  </a:lnTo>
                  <a:lnTo>
                    <a:pt x="119329" y="51409"/>
                  </a:lnTo>
                  <a:lnTo>
                    <a:pt x="85090" y="78263"/>
                  </a:lnTo>
                  <a:lnTo>
                    <a:pt x="55880" y="109728"/>
                  </a:lnTo>
                  <a:lnTo>
                    <a:pt x="32232" y="145307"/>
                  </a:lnTo>
                  <a:lnTo>
                    <a:pt x="14681" y="184505"/>
                  </a:lnTo>
                  <a:lnTo>
                    <a:pt x="3759" y="226828"/>
                  </a:lnTo>
                  <a:lnTo>
                    <a:pt x="0" y="271779"/>
                  </a:lnTo>
                  <a:lnTo>
                    <a:pt x="3759" y="317075"/>
                  </a:lnTo>
                  <a:lnTo>
                    <a:pt x="14681" y="359674"/>
                  </a:lnTo>
                  <a:lnTo>
                    <a:pt x="32232" y="399087"/>
                  </a:lnTo>
                  <a:lnTo>
                    <a:pt x="55880" y="434827"/>
                  </a:lnTo>
                  <a:lnTo>
                    <a:pt x="85090" y="466407"/>
                  </a:lnTo>
                  <a:lnTo>
                    <a:pt x="119329" y="493339"/>
                  </a:lnTo>
                  <a:lnTo>
                    <a:pt x="158064" y="515134"/>
                  </a:lnTo>
                  <a:lnTo>
                    <a:pt x="200761" y="531307"/>
                  </a:lnTo>
                  <a:lnTo>
                    <a:pt x="246888" y="541367"/>
                  </a:lnTo>
                  <a:lnTo>
                    <a:pt x="295910" y="544829"/>
                  </a:lnTo>
                  <a:lnTo>
                    <a:pt x="344931" y="541367"/>
                  </a:lnTo>
                  <a:lnTo>
                    <a:pt x="391058" y="531307"/>
                  </a:lnTo>
                  <a:lnTo>
                    <a:pt x="433755" y="515134"/>
                  </a:lnTo>
                  <a:lnTo>
                    <a:pt x="472490" y="493339"/>
                  </a:lnTo>
                  <a:lnTo>
                    <a:pt x="506729" y="466407"/>
                  </a:lnTo>
                  <a:lnTo>
                    <a:pt x="535939" y="434827"/>
                  </a:lnTo>
                  <a:lnTo>
                    <a:pt x="559587" y="399087"/>
                  </a:lnTo>
                  <a:lnTo>
                    <a:pt x="577138" y="359674"/>
                  </a:lnTo>
                  <a:lnTo>
                    <a:pt x="588060" y="317075"/>
                  </a:lnTo>
                  <a:lnTo>
                    <a:pt x="591819" y="271779"/>
                  </a:lnTo>
                  <a:lnTo>
                    <a:pt x="588060" y="226828"/>
                  </a:lnTo>
                  <a:lnTo>
                    <a:pt x="577138" y="184505"/>
                  </a:lnTo>
                  <a:lnTo>
                    <a:pt x="559587" y="145307"/>
                  </a:lnTo>
                  <a:lnTo>
                    <a:pt x="535940" y="109728"/>
                  </a:lnTo>
                  <a:lnTo>
                    <a:pt x="506730" y="78263"/>
                  </a:lnTo>
                  <a:lnTo>
                    <a:pt x="472490" y="51409"/>
                  </a:lnTo>
                  <a:lnTo>
                    <a:pt x="433755" y="29660"/>
                  </a:lnTo>
                  <a:lnTo>
                    <a:pt x="391058" y="13512"/>
                  </a:lnTo>
                  <a:lnTo>
                    <a:pt x="344932" y="346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66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99870" y="2940050"/>
              <a:ext cx="591820" cy="544830"/>
            </a:xfrm>
            <a:custGeom>
              <a:avLst/>
              <a:gdLst/>
              <a:ahLst/>
              <a:cxnLst/>
              <a:rect l="l" t="t" r="r" b="b"/>
              <a:pathLst>
                <a:path w="591819" h="544829">
                  <a:moveTo>
                    <a:pt x="0" y="271779"/>
                  </a:moveTo>
                  <a:lnTo>
                    <a:pt x="3759" y="226828"/>
                  </a:lnTo>
                  <a:lnTo>
                    <a:pt x="14681" y="184505"/>
                  </a:lnTo>
                  <a:lnTo>
                    <a:pt x="32232" y="145307"/>
                  </a:lnTo>
                  <a:lnTo>
                    <a:pt x="55880" y="109728"/>
                  </a:lnTo>
                  <a:lnTo>
                    <a:pt x="85090" y="78263"/>
                  </a:lnTo>
                  <a:lnTo>
                    <a:pt x="119329" y="51409"/>
                  </a:lnTo>
                  <a:lnTo>
                    <a:pt x="158064" y="29660"/>
                  </a:lnTo>
                  <a:lnTo>
                    <a:pt x="200761" y="13512"/>
                  </a:lnTo>
                  <a:lnTo>
                    <a:pt x="246887" y="3460"/>
                  </a:lnTo>
                  <a:lnTo>
                    <a:pt x="295910" y="0"/>
                  </a:lnTo>
                  <a:lnTo>
                    <a:pt x="344931" y="3460"/>
                  </a:lnTo>
                  <a:lnTo>
                    <a:pt x="391058" y="13512"/>
                  </a:lnTo>
                  <a:lnTo>
                    <a:pt x="433755" y="29660"/>
                  </a:lnTo>
                  <a:lnTo>
                    <a:pt x="472490" y="51409"/>
                  </a:lnTo>
                  <a:lnTo>
                    <a:pt x="506730" y="78263"/>
                  </a:lnTo>
                  <a:lnTo>
                    <a:pt x="535940" y="109727"/>
                  </a:lnTo>
                  <a:lnTo>
                    <a:pt x="559587" y="145307"/>
                  </a:lnTo>
                  <a:lnTo>
                    <a:pt x="577138" y="184505"/>
                  </a:lnTo>
                  <a:lnTo>
                    <a:pt x="588060" y="226828"/>
                  </a:lnTo>
                  <a:lnTo>
                    <a:pt x="591819" y="271779"/>
                  </a:lnTo>
                  <a:lnTo>
                    <a:pt x="588060" y="317075"/>
                  </a:lnTo>
                  <a:lnTo>
                    <a:pt x="577138" y="359674"/>
                  </a:lnTo>
                  <a:lnTo>
                    <a:pt x="559587" y="399087"/>
                  </a:lnTo>
                  <a:lnTo>
                    <a:pt x="535939" y="434827"/>
                  </a:lnTo>
                  <a:lnTo>
                    <a:pt x="506729" y="466407"/>
                  </a:lnTo>
                  <a:lnTo>
                    <a:pt x="472490" y="493339"/>
                  </a:lnTo>
                  <a:lnTo>
                    <a:pt x="433755" y="515134"/>
                  </a:lnTo>
                  <a:lnTo>
                    <a:pt x="391058" y="531307"/>
                  </a:lnTo>
                  <a:lnTo>
                    <a:pt x="344931" y="541367"/>
                  </a:lnTo>
                  <a:lnTo>
                    <a:pt x="295910" y="544829"/>
                  </a:lnTo>
                  <a:lnTo>
                    <a:pt x="246887" y="541367"/>
                  </a:lnTo>
                  <a:lnTo>
                    <a:pt x="200761" y="531307"/>
                  </a:lnTo>
                  <a:lnTo>
                    <a:pt x="158064" y="515134"/>
                  </a:lnTo>
                  <a:lnTo>
                    <a:pt x="119329" y="493339"/>
                  </a:lnTo>
                  <a:lnTo>
                    <a:pt x="85090" y="466407"/>
                  </a:lnTo>
                  <a:lnTo>
                    <a:pt x="55880" y="434827"/>
                  </a:lnTo>
                  <a:lnTo>
                    <a:pt x="32232" y="399087"/>
                  </a:lnTo>
                  <a:lnTo>
                    <a:pt x="14681" y="359674"/>
                  </a:lnTo>
                  <a:lnTo>
                    <a:pt x="3759" y="317075"/>
                  </a:lnTo>
                  <a:lnTo>
                    <a:pt x="0" y="27177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495196" y="2935388"/>
              <a:ext cx="601345" cy="554355"/>
            </a:xfrm>
            <a:custGeom>
              <a:avLst/>
              <a:gdLst/>
              <a:ahLst/>
              <a:cxnLst/>
              <a:rect l="l" t="t" r="r" b="b"/>
              <a:pathLst>
                <a:path w="601344" h="554354">
                  <a:moveTo>
                    <a:pt x="9334" y="549490"/>
                  </a:moveTo>
                  <a:lnTo>
                    <a:pt x="7975" y="546188"/>
                  </a:lnTo>
                  <a:lnTo>
                    <a:pt x="4673" y="544830"/>
                  </a:lnTo>
                  <a:lnTo>
                    <a:pt x="1358" y="546188"/>
                  </a:lnTo>
                  <a:lnTo>
                    <a:pt x="0" y="549490"/>
                  </a:lnTo>
                  <a:lnTo>
                    <a:pt x="1358" y="552805"/>
                  </a:lnTo>
                  <a:lnTo>
                    <a:pt x="4673" y="554164"/>
                  </a:lnTo>
                  <a:lnTo>
                    <a:pt x="7975" y="552805"/>
                  </a:lnTo>
                  <a:lnTo>
                    <a:pt x="9334" y="549490"/>
                  </a:lnTo>
                  <a:close/>
                </a:path>
                <a:path w="601344" h="554354">
                  <a:moveTo>
                    <a:pt x="601154" y="4660"/>
                  </a:moveTo>
                  <a:lnTo>
                    <a:pt x="599795" y="1358"/>
                  </a:lnTo>
                  <a:lnTo>
                    <a:pt x="596493" y="0"/>
                  </a:lnTo>
                  <a:lnTo>
                    <a:pt x="593178" y="1358"/>
                  </a:lnTo>
                  <a:lnTo>
                    <a:pt x="591820" y="4660"/>
                  </a:lnTo>
                  <a:lnTo>
                    <a:pt x="593178" y="7975"/>
                  </a:lnTo>
                  <a:lnTo>
                    <a:pt x="596493" y="9334"/>
                  </a:lnTo>
                  <a:lnTo>
                    <a:pt x="599795" y="7975"/>
                  </a:lnTo>
                  <a:lnTo>
                    <a:pt x="60115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856740" y="3195319"/>
              <a:ext cx="462280" cy="481330"/>
            </a:xfrm>
            <a:custGeom>
              <a:avLst/>
              <a:gdLst/>
              <a:ahLst/>
              <a:cxnLst/>
              <a:rect l="l" t="t" r="r" b="b"/>
              <a:pathLst>
                <a:path w="462280" h="481329">
                  <a:moveTo>
                    <a:pt x="462280" y="481329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07210" y="3144519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0" y="0"/>
                  </a:moveTo>
                  <a:lnTo>
                    <a:pt x="25400" y="80009"/>
                  </a:lnTo>
                  <a:lnTo>
                    <a:pt x="80009" y="27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733882" y="2411553"/>
            <a:ext cx="224154" cy="3206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25" dirty="0">
                <a:latin typeface="Arial"/>
                <a:cs typeface="Arial"/>
              </a:rPr>
              <a:t>HW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94410" y="2284729"/>
            <a:ext cx="5105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 marR="5080" indent="-1651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latin typeface="Arial"/>
                <a:cs typeface="Arial"/>
              </a:rPr>
              <a:t>Back Cuts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396489" y="3389629"/>
            <a:ext cx="1307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5590" marR="5080" indent="-26289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Highest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HW </a:t>
            </a:r>
            <a:r>
              <a:rPr sz="1800" b="1" spc="-10" dirty="0">
                <a:latin typeface="Arial"/>
                <a:cs typeface="Arial"/>
              </a:rPr>
              <a:t>Breaks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927090" y="1273809"/>
            <a:ext cx="1307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955" marR="5080" indent="-26289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Highest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HW </a:t>
            </a:r>
            <a:r>
              <a:rPr sz="1800" b="1" spc="-10" dirty="0">
                <a:latin typeface="Arial"/>
                <a:cs typeface="Arial"/>
              </a:rPr>
              <a:t>Breaks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371782" y="1231582"/>
            <a:ext cx="1838325" cy="2574925"/>
            <a:chOff x="5371782" y="1231582"/>
            <a:chExt cx="1838325" cy="2574925"/>
          </a:xfrm>
        </p:grpSpPr>
        <p:sp>
          <p:nvSpPr>
            <p:cNvPr id="58" name="object 58"/>
            <p:cNvSpPr/>
            <p:nvPr/>
          </p:nvSpPr>
          <p:spPr>
            <a:xfrm>
              <a:off x="5386070" y="1245869"/>
              <a:ext cx="994410" cy="2545080"/>
            </a:xfrm>
            <a:custGeom>
              <a:avLst/>
              <a:gdLst/>
              <a:ahLst/>
              <a:cxnLst/>
              <a:rect l="l" t="t" r="r" b="b"/>
              <a:pathLst>
                <a:path w="994410" h="2545079">
                  <a:moveTo>
                    <a:pt x="982979" y="1186179"/>
                  </a:moveTo>
                  <a:lnTo>
                    <a:pt x="130809" y="1183639"/>
                  </a:lnTo>
                </a:path>
                <a:path w="994410" h="2545079">
                  <a:moveTo>
                    <a:pt x="994409" y="1111250"/>
                  </a:moveTo>
                  <a:lnTo>
                    <a:pt x="134619" y="1111250"/>
                  </a:lnTo>
                </a:path>
                <a:path w="994410" h="2545079">
                  <a:moveTo>
                    <a:pt x="981709" y="1111250"/>
                  </a:moveTo>
                  <a:lnTo>
                    <a:pt x="982979" y="1198879"/>
                  </a:lnTo>
                </a:path>
                <a:path w="994410" h="2545079">
                  <a:moveTo>
                    <a:pt x="269239" y="0"/>
                  </a:moveTo>
                  <a:lnTo>
                    <a:pt x="153669" y="1090929"/>
                  </a:lnTo>
                </a:path>
                <a:path w="994410" h="2545079">
                  <a:moveTo>
                    <a:pt x="144779" y="1181100"/>
                  </a:moveTo>
                  <a:lnTo>
                    <a:pt x="0" y="254507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577330" y="3709669"/>
              <a:ext cx="562610" cy="59690"/>
            </a:xfrm>
            <a:custGeom>
              <a:avLst/>
              <a:gdLst/>
              <a:ahLst/>
              <a:cxnLst/>
              <a:rect l="l" t="t" r="r" b="b"/>
              <a:pathLst>
                <a:path w="562609" h="59689">
                  <a:moveTo>
                    <a:pt x="562610" y="59689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131050" y="3731259"/>
              <a:ext cx="78740" cy="74930"/>
            </a:xfrm>
            <a:custGeom>
              <a:avLst/>
              <a:gdLst/>
              <a:ahLst/>
              <a:cxnLst/>
              <a:rect l="l" t="t" r="r" b="b"/>
              <a:pathLst>
                <a:path w="78740" h="74929">
                  <a:moveTo>
                    <a:pt x="7620" y="0"/>
                  </a:moveTo>
                  <a:lnTo>
                    <a:pt x="0" y="74929"/>
                  </a:lnTo>
                  <a:lnTo>
                    <a:pt x="78740" y="4571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502910" y="3596640"/>
              <a:ext cx="565150" cy="59690"/>
            </a:xfrm>
            <a:custGeom>
              <a:avLst/>
              <a:gdLst/>
              <a:ahLst/>
              <a:cxnLst/>
              <a:rect l="l" t="t" r="r" b="b"/>
              <a:pathLst>
                <a:path w="565150" h="59689">
                  <a:moveTo>
                    <a:pt x="565150" y="5969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431790" y="3559809"/>
              <a:ext cx="80010" cy="74930"/>
            </a:xfrm>
            <a:custGeom>
              <a:avLst/>
              <a:gdLst/>
              <a:ahLst/>
              <a:cxnLst/>
              <a:rect l="l" t="t" r="r" b="b"/>
              <a:pathLst>
                <a:path w="80010" h="74929">
                  <a:moveTo>
                    <a:pt x="80010" y="0"/>
                  </a:moveTo>
                  <a:lnTo>
                    <a:pt x="0" y="29210"/>
                  </a:lnTo>
                  <a:lnTo>
                    <a:pt x="72389" y="74929"/>
                  </a:lnTo>
                  <a:lnTo>
                    <a:pt x="80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 rot="300000">
            <a:off x="6160830" y="3561141"/>
            <a:ext cx="3163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spc="-50" dirty="0"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862829" y="2091690"/>
            <a:ext cx="570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80" marR="5080" indent="-8128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Back </a:t>
            </a:r>
            <a:r>
              <a:rPr sz="1800" b="1" spc="-25" dirty="0">
                <a:latin typeface="Arial"/>
                <a:cs typeface="Arial"/>
              </a:rPr>
              <a:t>Cut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7211059" y="1300480"/>
            <a:ext cx="332740" cy="2646680"/>
          </a:xfrm>
          <a:custGeom>
            <a:avLst/>
            <a:gdLst/>
            <a:ahLst/>
            <a:cxnLst/>
            <a:rect l="l" t="t" r="r" b="b"/>
            <a:pathLst>
              <a:path w="332740" h="2646679">
                <a:moveTo>
                  <a:pt x="332740" y="0"/>
                </a:moveTo>
                <a:lnTo>
                  <a:pt x="237490" y="640080"/>
                </a:lnTo>
              </a:path>
              <a:path w="332740" h="2646679">
                <a:moveTo>
                  <a:pt x="137160" y="1456690"/>
                </a:moveTo>
                <a:lnTo>
                  <a:pt x="0" y="264668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7466330" y="2425700"/>
            <a:ext cx="546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marR="5080" indent="-635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Face Cuts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6317932" y="1927542"/>
            <a:ext cx="1144905" cy="1263015"/>
            <a:chOff x="6317932" y="1927542"/>
            <a:chExt cx="1144905" cy="1263015"/>
          </a:xfrm>
        </p:grpSpPr>
        <p:sp>
          <p:nvSpPr>
            <p:cNvPr id="68" name="object 68"/>
            <p:cNvSpPr/>
            <p:nvPr/>
          </p:nvSpPr>
          <p:spPr>
            <a:xfrm>
              <a:off x="6709410" y="1941829"/>
              <a:ext cx="739140" cy="820419"/>
            </a:xfrm>
            <a:custGeom>
              <a:avLst/>
              <a:gdLst/>
              <a:ahLst/>
              <a:cxnLst/>
              <a:rect l="l" t="t" r="r" b="b"/>
              <a:pathLst>
                <a:path w="739140" h="820419">
                  <a:moveTo>
                    <a:pt x="640080" y="820420"/>
                  </a:moveTo>
                  <a:lnTo>
                    <a:pt x="0" y="819150"/>
                  </a:lnTo>
                </a:path>
                <a:path w="739140" h="820419">
                  <a:moveTo>
                    <a:pt x="739140" y="0"/>
                  </a:moveTo>
                  <a:lnTo>
                    <a:pt x="8890" y="81915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670040" y="3173729"/>
              <a:ext cx="640080" cy="1270"/>
            </a:xfrm>
            <a:custGeom>
              <a:avLst/>
              <a:gdLst/>
              <a:ahLst/>
              <a:cxnLst/>
              <a:rect l="l" t="t" r="r" b="b"/>
              <a:pathLst>
                <a:path w="640079" h="1269">
                  <a:moveTo>
                    <a:pt x="640079" y="1270"/>
                  </a:moveTo>
                  <a:lnTo>
                    <a:pt x="525779" y="1270"/>
                  </a:lnTo>
                </a:path>
                <a:path w="640079" h="1269">
                  <a:moveTo>
                    <a:pt x="440689" y="1270"/>
                  </a:moveTo>
                  <a:lnTo>
                    <a:pt x="326389" y="0"/>
                  </a:lnTo>
                </a:path>
                <a:path w="640079" h="1269">
                  <a:moveTo>
                    <a:pt x="240029" y="0"/>
                  </a:moveTo>
                  <a:lnTo>
                    <a:pt x="127000" y="0"/>
                  </a:lnTo>
                </a:path>
                <a:path w="640079" h="1269">
                  <a:moveTo>
                    <a:pt x="40639" y="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915150" y="1959609"/>
              <a:ext cx="521970" cy="824230"/>
            </a:xfrm>
            <a:custGeom>
              <a:avLst/>
              <a:gdLst/>
              <a:ahLst/>
              <a:cxnLst/>
              <a:rect l="l" t="t" r="r" b="b"/>
              <a:pathLst>
                <a:path w="521970" h="824230">
                  <a:moveTo>
                    <a:pt x="521970" y="0"/>
                  </a:moveTo>
                  <a:lnTo>
                    <a:pt x="0" y="82422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654800" y="2766059"/>
              <a:ext cx="271780" cy="410209"/>
            </a:xfrm>
            <a:custGeom>
              <a:avLst/>
              <a:gdLst/>
              <a:ahLst/>
              <a:cxnLst/>
              <a:rect l="l" t="t" r="r" b="b"/>
              <a:pathLst>
                <a:path w="271779" h="410210">
                  <a:moveTo>
                    <a:pt x="271779" y="8889"/>
                  </a:moveTo>
                  <a:lnTo>
                    <a:pt x="208279" y="102869"/>
                  </a:lnTo>
                </a:path>
                <a:path w="271779" h="410210">
                  <a:moveTo>
                    <a:pt x="160020" y="173989"/>
                  </a:moveTo>
                  <a:lnTo>
                    <a:pt x="96520" y="269239"/>
                  </a:lnTo>
                </a:path>
                <a:path w="271779" h="410210">
                  <a:moveTo>
                    <a:pt x="48259" y="340360"/>
                  </a:moveTo>
                  <a:lnTo>
                    <a:pt x="0" y="410210"/>
                  </a:lnTo>
                </a:path>
                <a:path w="271779" h="410210">
                  <a:moveTo>
                    <a:pt x="59690" y="0"/>
                  </a:moveTo>
                  <a:lnTo>
                    <a:pt x="43179" y="113029"/>
                  </a:lnTo>
                </a:path>
                <a:path w="271779" h="410210">
                  <a:moveTo>
                    <a:pt x="31750" y="196850"/>
                  </a:moveTo>
                  <a:lnTo>
                    <a:pt x="13970" y="309879"/>
                  </a:lnTo>
                </a:path>
                <a:path w="271779" h="410210">
                  <a:moveTo>
                    <a:pt x="2540" y="394969"/>
                  </a:moveTo>
                  <a:lnTo>
                    <a:pt x="0" y="41021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332220" y="2715259"/>
              <a:ext cx="382270" cy="50800"/>
            </a:xfrm>
            <a:custGeom>
              <a:avLst/>
              <a:gdLst/>
              <a:ahLst/>
              <a:cxnLst/>
              <a:rect l="l" t="t" r="r" b="b"/>
              <a:pathLst>
                <a:path w="382270" h="50800">
                  <a:moveTo>
                    <a:pt x="0" y="0"/>
                  </a:moveTo>
                  <a:lnTo>
                    <a:pt x="382270" y="5080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7691119" y="1408429"/>
            <a:ext cx="1309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Sloping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Cut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6485890" y="1739037"/>
            <a:ext cx="1865630" cy="895350"/>
            <a:chOff x="6485890" y="1739037"/>
            <a:chExt cx="1865630" cy="895350"/>
          </a:xfrm>
        </p:grpSpPr>
        <p:sp>
          <p:nvSpPr>
            <p:cNvPr id="75" name="object 75"/>
            <p:cNvSpPr/>
            <p:nvPr/>
          </p:nvSpPr>
          <p:spPr>
            <a:xfrm>
              <a:off x="6969760" y="1743709"/>
              <a:ext cx="1376680" cy="853440"/>
            </a:xfrm>
            <a:custGeom>
              <a:avLst/>
              <a:gdLst/>
              <a:ahLst/>
              <a:cxnLst/>
              <a:rect l="l" t="t" r="r" b="b"/>
              <a:pathLst>
                <a:path w="1376679" h="853439">
                  <a:moveTo>
                    <a:pt x="1376680" y="0"/>
                  </a:moveTo>
                  <a:lnTo>
                    <a:pt x="0" y="8534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910070" y="2561589"/>
              <a:ext cx="83820" cy="72390"/>
            </a:xfrm>
            <a:custGeom>
              <a:avLst/>
              <a:gdLst/>
              <a:ahLst/>
              <a:cxnLst/>
              <a:rect l="l" t="t" r="r" b="b"/>
              <a:pathLst>
                <a:path w="83820" h="72389">
                  <a:moveTo>
                    <a:pt x="44450" y="0"/>
                  </a:moveTo>
                  <a:lnTo>
                    <a:pt x="0" y="72389"/>
                  </a:lnTo>
                  <a:lnTo>
                    <a:pt x="83820" y="6477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522720" y="1882139"/>
              <a:ext cx="59690" cy="612140"/>
            </a:xfrm>
            <a:custGeom>
              <a:avLst/>
              <a:gdLst/>
              <a:ahLst/>
              <a:cxnLst/>
              <a:rect l="l" t="t" r="r" b="b"/>
              <a:pathLst>
                <a:path w="59690" h="612139">
                  <a:moveTo>
                    <a:pt x="59689" y="0"/>
                  </a:moveTo>
                  <a:lnTo>
                    <a:pt x="0" y="6121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485890" y="2485389"/>
              <a:ext cx="74930" cy="78740"/>
            </a:xfrm>
            <a:custGeom>
              <a:avLst/>
              <a:gdLst/>
              <a:ahLst/>
              <a:cxnLst/>
              <a:rect l="l" t="t" r="r" b="b"/>
              <a:pathLst>
                <a:path w="74929" h="78739">
                  <a:moveTo>
                    <a:pt x="0" y="0"/>
                  </a:moveTo>
                  <a:lnTo>
                    <a:pt x="30480" y="78739"/>
                  </a:lnTo>
                  <a:lnTo>
                    <a:pt x="7493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890" y="5958840"/>
            <a:ext cx="7360920" cy="661670"/>
          </a:xfrm>
          <a:custGeom>
            <a:avLst/>
            <a:gdLst/>
            <a:ahLst/>
            <a:cxnLst/>
            <a:rect l="l" t="t" r="r" b="b"/>
            <a:pathLst>
              <a:path w="7360920" h="661670">
                <a:moveTo>
                  <a:pt x="7360919" y="0"/>
                </a:moveTo>
                <a:lnTo>
                  <a:pt x="0" y="0"/>
                </a:lnTo>
                <a:lnTo>
                  <a:pt x="0" y="661670"/>
                </a:lnTo>
                <a:lnTo>
                  <a:pt x="3680460" y="661670"/>
                </a:lnTo>
                <a:lnTo>
                  <a:pt x="7360919" y="661670"/>
                </a:lnTo>
                <a:lnTo>
                  <a:pt x="7360919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28520" y="2443479"/>
            <a:ext cx="1270" cy="970280"/>
          </a:xfrm>
          <a:custGeom>
            <a:avLst/>
            <a:gdLst/>
            <a:ahLst/>
            <a:cxnLst/>
            <a:rect l="l" t="t" r="r" b="b"/>
            <a:pathLst>
              <a:path w="1269" h="970279">
                <a:moveTo>
                  <a:pt x="1269" y="0"/>
                </a:moveTo>
                <a:lnTo>
                  <a:pt x="0" y="97028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4830" y="12700"/>
            <a:ext cx="79406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56730" algn="l"/>
              </a:tabLst>
            </a:pPr>
            <a:r>
              <a:rPr sz="4000" dirty="0">
                <a:solidFill>
                  <a:srgbClr val="FF0000"/>
                </a:solidFill>
              </a:rPr>
              <a:t>Dutchman</a:t>
            </a:r>
            <a:r>
              <a:rPr sz="4000" spc="-60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Cut</a:t>
            </a:r>
            <a:r>
              <a:rPr sz="4000" spc="-60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Only</a:t>
            </a:r>
            <a:r>
              <a:rPr sz="4000" spc="-70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On</a:t>
            </a:r>
            <a:r>
              <a:rPr sz="4000" spc="-55" dirty="0">
                <a:solidFill>
                  <a:srgbClr val="FF0000"/>
                </a:solidFill>
              </a:rPr>
              <a:t> </a:t>
            </a:r>
            <a:r>
              <a:rPr sz="4000" spc="-25" dirty="0">
                <a:solidFill>
                  <a:srgbClr val="FF0000"/>
                </a:solidFill>
              </a:rPr>
              <a:t>One</a:t>
            </a:r>
            <a:r>
              <a:rPr sz="4000" dirty="0">
                <a:solidFill>
                  <a:srgbClr val="FF0000"/>
                </a:solidFill>
              </a:rPr>
              <a:t>	</a:t>
            </a:r>
            <a:r>
              <a:rPr sz="4000" spc="-20" dirty="0">
                <a:solidFill>
                  <a:srgbClr val="FF0000"/>
                </a:solidFill>
              </a:rPr>
              <a:t>Side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96900" y="4262120"/>
            <a:ext cx="7422515" cy="6858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3695" algn="l"/>
              </a:tabLst>
            </a:pPr>
            <a:r>
              <a:rPr sz="1800" b="1" dirty="0">
                <a:latin typeface="Arial"/>
                <a:cs typeface="Arial"/>
              </a:rPr>
              <a:t>Felling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process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unconstrained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by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side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with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</a:t>
            </a:r>
            <a:r>
              <a:rPr sz="1800" b="1" spc="-25" dirty="0">
                <a:latin typeface="Arial"/>
                <a:cs typeface="Arial"/>
              </a:rPr>
              <a:t> HW</a:t>
            </a:r>
            <a:endParaRPr sz="180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353695" algn="l"/>
              </a:tabLst>
            </a:pP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HW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side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secures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stump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4100" y="4909820"/>
            <a:ext cx="153035" cy="68834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800" spc="-5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8580" y="4922520"/>
            <a:ext cx="5420360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Pulls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(pivots)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HW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side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tree </a:t>
            </a:r>
            <a:r>
              <a:rPr sz="1800" b="1" dirty="0">
                <a:latin typeface="Arial"/>
                <a:cs typeface="Arial"/>
              </a:rPr>
              <a:t>HW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eventually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broken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when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face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cuts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close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6900" y="5572760"/>
            <a:ext cx="106045" cy="68834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8530" y="5642609"/>
            <a:ext cx="7026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does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fall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desired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direction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(loss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felling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control)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0890" y="5958840"/>
            <a:ext cx="7360920" cy="66167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26669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209"/>
              </a:spcBef>
            </a:pPr>
            <a:r>
              <a:rPr sz="1800" b="1" dirty="0">
                <a:latin typeface="Arial"/>
                <a:cs typeface="Arial"/>
              </a:rPr>
              <a:t>Used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felling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direction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different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from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natural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lean</a:t>
            </a:r>
            <a:endParaRPr sz="1800">
              <a:latin typeface="Arial"/>
              <a:cs typeface="Arial"/>
            </a:endParaRPr>
          </a:p>
          <a:p>
            <a:pPr marL="295275">
              <a:lnSpc>
                <a:spcPct val="100000"/>
              </a:lnSpc>
              <a:spcBef>
                <a:spcPts val="450"/>
              </a:spcBef>
              <a:tabLst>
                <a:tab pos="579755" algn="l"/>
              </a:tabLst>
            </a:pPr>
            <a:r>
              <a:rPr sz="2700" spc="-75" baseline="3086" dirty="0">
                <a:latin typeface="Arial"/>
                <a:cs typeface="Arial"/>
              </a:rPr>
              <a:t>–</a:t>
            </a:r>
            <a:r>
              <a:rPr sz="2700" baseline="3086" dirty="0">
                <a:latin typeface="Arial"/>
                <a:cs typeface="Arial"/>
              </a:rPr>
              <a:t>	</a:t>
            </a:r>
            <a:r>
              <a:rPr sz="1800" b="1" dirty="0">
                <a:latin typeface="Arial"/>
                <a:cs typeface="Arial"/>
              </a:rPr>
              <a:t>Concept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behind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swing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Dutchman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37279" y="2439670"/>
            <a:ext cx="9036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6040" algn="just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Desired Felling Direction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90067" y="1549400"/>
            <a:ext cx="2618740" cy="2152650"/>
            <a:chOff x="1090067" y="1549400"/>
            <a:chExt cx="2618740" cy="2152650"/>
          </a:xfrm>
        </p:grpSpPr>
        <p:sp>
          <p:nvSpPr>
            <p:cNvPr id="13" name="object 13"/>
            <p:cNvSpPr/>
            <p:nvPr/>
          </p:nvSpPr>
          <p:spPr>
            <a:xfrm>
              <a:off x="3009899" y="2794000"/>
              <a:ext cx="538480" cy="6350"/>
            </a:xfrm>
            <a:custGeom>
              <a:avLst/>
              <a:gdLst/>
              <a:ahLst/>
              <a:cxnLst/>
              <a:rect l="l" t="t" r="r" b="b"/>
              <a:pathLst>
                <a:path w="538479" h="6350">
                  <a:moveTo>
                    <a:pt x="0" y="0"/>
                  </a:moveTo>
                  <a:lnTo>
                    <a:pt x="538479" y="6350"/>
                  </a:lnTo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35680" y="2713989"/>
              <a:ext cx="172720" cy="171450"/>
            </a:xfrm>
            <a:custGeom>
              <a:avLst/>
              <a:gdLst/>
              <a:ahLst/>
              <a:cxnLst/>
              <a:rect l="l" t="t" r="r" b="b"/>
              <a:pathLst>
                <a:path w="172720" h="171450">
                  <a:moveTo>
                    <a:pt x="2540" y="0"/>
                  </a:moveTo>
                  <a:lnTo>
                    <a:pt x="0" y="171450"/>
                  </a:lnTo>
                  <a:lnTo>
                    <a:pt x="172720" y="87630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96009" y="1809750"/>
              <a:ext cx="1884680" cy="1887220"/>
            </a:xfrm>
            <a:custGeom>
              <a:avLst/>
              <a:gdLst/>
              <a:ahLst/>
              <a:cxnLst/>
              <a:rect l="l" t="t" r="r" b="b"/>
              <a:pathLst>
                <a:path w="1884680" h="1887220">
                  <a:moveTo>
                    <a:pt x="1884679" y="943610"/>
                  </a:moveTo>
                  <a:lnTo>
                    <a:pt x="1883494" y="993358"/>
                  </a:lnTo>
                  <a:lnTo>
                    <a:pt x="1879971" y="1042318"/>
                  </a:lnTo>
                  <a:lnTo>
                    <a:pt x="1874162" y="1090437"/>
                  </a:lnTo>
                  <a:lnTo>
                    <a:pt x="1866118" y="1137664"/>
                  </a:lnTo>
                  <a:lnTo>
                    <a:pt x="1855892" y="1183947"/>
                  </a:lnTo>
                  <a:lnTo>
                    <a:pt x="1843533" y="1229234"/>
                  </a:lnTo>
                  <a:lnTo>
                    <a:pt x="1829094" y="1273473"/>
                  </a:lnTo>
                  <a:lnTo>
                    <a:pt x="1812627" y="1316612"/>
                  </a:lnTo>
                  <a:lnTo>
                    <a:pt x="1794182" y="1358600"/>
                  </a:lnTo>
                  <a:lnTo>
                    <a:pt x="1773810" y="1399385"/>
                  </a:lnTo>
                  <a:lnTo>
                    <a:pt x="1751564" y="1438914"/>
                  </a:lnTo>
                  <a:lnTo>
                    <a:pt x="1727495" y="1477136"/>
                  </a:lnTo>
                  <a:lnTo>
                    <a:pt x="1701653" y="1513999"/>
                  </a:lnTo>
                  <a:lnTo>
                    <a:pt x="1674091" y="1549451"/>
                  </a:lnTo>
                  <a:lnTo>
                    <a:pt x="1644860" y="1583441"/>
                  </a:lnTo>
                  <a:lnTo>
                    <a:pt x="1614011" y="1615916"/>
                  </a:lnTo>
                  <a:lnTo>
                    <a:pt x="1581595" y="1646824"/>
                  </a:lnTo>
                  <a:lnTo>
                    <a:pt x="1547665" y="1676115"/>
                  </a:lnTo>
                  <a:lnTo>
                    <a:pt x="1512271" y="1703735"/>
                  </a:lnTo>
                  <a:lnTo>
                    <a:pt x="1475464" y="1729633"/>
                  </a:lnTo>
                  <a:lnTo>
                    <a:pt x="1437297" y="1753757"/>
                  </a:lnTo>
                  <a:lnTo>
                    <a:pt x="1397820" y="1776056"/>
                  </a:lnTo>
                  <a:lnTo>
                    <a:pt x="1357085" y="1796477"/>
                  </a:lnTo>
                  <a:lnTo>
                    <a:pt x="1315144" y="1814968"/>
                  </a:lnTo>
                  <a:lnTo>
                    <a:pt x="1272047" y="1831479"/>
                  </a:lnTo>
                  <a:lnTo>
                    <a:pt x="1227847" y="1845956"/>
                  </a:lnTo>
                  <a:lnTo>
                    <a:pt x="1182594" y="1858348"/>
                  </a:lnTo>
                  <a:lnTo>
                    <a:pt x="1136339" y="1868604"/>
                  </a:lnTo>
                  <a:lnTo>
                    <a:pt x="1089136" y="1876670"/>
                  </a:lnTo>
                  <a:lnTo>
                    <a:pt x="1041033" y="1882496"/>
                  </a:lnTo>
                  <a:lnTo>
                    <a:pt x="992084" y="1886030"/>
                  </a:lnTo>
                  <a:lnTo>
                    <a:pt x="942340" y="1887220"/>
                  </a:lnTo>
                  <a:lnTo>
                    <a:pt x="892595" y="1886030"/>
                  </a:lnTo>
                  <a:lnTo>
                    <a:pt x="843646" y="1882496"/>
                  </a:lnTo>
                  <a:lnTo>
                    <a:pt x="795543" y="1876670"/>
                  </a:lnTo>
                  <a:lnTo>
                    <a:pt x="748340" y="1868604"/>
                  </a:lnTo>
                  <a:lnTo>
                    <a:pt x="702085" y="1858348"/>
                  </a:lnTo>
                  <a:lnTo>
                    <a:pt x="656832" y="1845956"/>
                  </a:lnTo>
                  <a:lnTo>
                    <a:pt x="612632" y="1831479"/>
                  </a:lnTo>
                  <a:lnTo>
                    <a:pt x="569535" y="1814968"/>
                  </a:lnTo>
                  <a:lnTo>
                    <a:pt x="527594" y="1796477"/>
                  </a:lnTo>
                  <a:lnTo>
                    <a:pt x="486859" y="1776056"/>
                  </a:lnTo>
                  <a:lnTo>
                    <a:pt x="447382" y="1753757"/>
                  </a:lnTo>
                  <a:lnTo>
                    <a:pt x="409215" y="1729633"/>
                  </a:lnTo>
                  <a:lnTo>
                    <a:pt x="372408" y="1703735"/>
                  </a:lnTo>
                  <a:lnTo>
                    <a:pt x="337014" y="1676115"/>
                  </a:lnTo>
                  <a:lnTo>
                    <a:pt x="303084" y="1646824"/>
                  </a:lnTo>
                  <a:lnTo>
                    <a:pt x="270668" y="1615916"/>
                  </a:lnTo>
                  <a:lnTo>
                    <a:pt x="239819" y="1583441"/>
                  </a:lnTo>
                  <a:lnTo>
                    <a:pt x="210588" y="1549451"/>
                  </a:lnTo>
                  <a:lnTo>
                    <a:pt x="183026" y="1513999"/>
                  </a:lnTo>
                  <a:lnTo>
                    <a:pt x="157184" y="1477136"/>
                  </a:lnTo>
                  <a:lnTo>
                    <a:pt x="133115" y="1438914"/>
                  </a:lnTo>
                  <a:lnTo>
                    <a:pt x="110869" y="1399385"/>
                  </a:lnTo>
                  <a:lnTo>
                    <a:pt x="90497" y="1358600"/>
                  </a:lnTo>
                  <a:lnTo>
                    <a:pt x="72052" y="1316612"/>
                  </a:lnTo>
                  <a:lnTo>
                    <a:pt x="55585" y="1273473"/>
                  </a:lnTo>
                  <a:lnTo>
                    <a:pt x="41146" y="1229234"/>
                  </a:lnTo>
                  <a:lnTo>
                    <a:pt x="28787" y="1183947"/>
                  </a:lnTo>
                  <a:lnTo>
                    <a:pt x="18561" y="1137664"/>
                  </a:lnTo>
                  <a:lnTo>
                    <a:pt x="10517" y="1090437"/>
                  </a:lnTo>
                  <a:lnTo>
                    <a:pt x="4708" y="1042318"/>
                  </a:lnTo>
                  <a:lnTo>
                    <a:pt x="1185" y="993358"/>
                  </a:lnTo>
                  <a:lnTo>
                    <a:pt x="0" y="943610"/>
                  </a:lnTo>
                  <a:lnTo>
                    <a:pt x="1185" y="893749"/>
                  </a:lnTo>
                  <a:lnTo>
                    <a:pt x="4708" y="844692"/>
                  </a:lnTo>
                  <a:lnTo>
                    <a:pt x="10517" y="796489"/>
                  </a:lnTo>
                  <a:lnTo>
                    <a:pt x="18561" y="749190"/>
                  </a:lnTo>
                  <a:lnTo>
                    <a:pt x="28787" y="702848"/>
                  </a:lnTo>
                  <a:lnTo>
                    <a:pt x="41146" y="657513"/>
                  </a:lnTo>
                  <a:lnTo>
                    <a:pt x="55585" y="613237"/>
                  </a:lnTo>
                  <a:lnTo>
                    <a:pt x="72052" y="570071"/>
                  </a:lnTo>
                  <a:lnTo>
                    <a:pt x="90497" y="528065"/>
                  </a:lnTo>
                  <a:lnTo>
                    <a:pt x="110869" y="487271"/>
                  </a:lnTo>
                  <a:lnTo>
                    <a:pt x="133115" y="447741"/>
                  </a:lnTo>
                  <a:lnTo>
                    <a:pt x="157184" y="409525"/>
                  </a:lnTo>
                  <a:lnTo>
                    <a:pt x="183026" y="372674"/>
                  </a:lnTo>
                  <a:lnTo>
                    <a:pt x="210588" y="337240"/>
                  </a:lnTo>
                  <a:lnTo>
                    <a:pt x="239819" y="303274"/>
                  </a:lnTo>
                  <a:lnTo>
                    <a:pt x="270668" y="270827"/>
                  </a:lnTo>
                  <a:lnTo>
                    <a:pt x="303084" y="239950"/>
                  </a:lnTo>
                  <a:lnTo>
                    <a:pt x="337014" y="210694"/>
                  </a:lnTo>
                  <a:lnTo>
                    <a:pt x="372408" y="183111"/>
                  </a:lnTo>
                  <a:lnTo>
                    <a:pt x="409215" y="157251"/>
                  </a:lnTo>
                  <a:lnTo>
                    <a:pt x="447382" y="133166"/>
                  </a:lnTo>
                  <a:lnTo>
                    <a:pt x="486859" y="110907"/>
                  </a:lnTo>
                  <a:lnTo>
                    <a:pt x="527594" y="90526"/>
                  </a:lnTo>
                  <a:lnTo>
                    <a:pt x="569535" y="72072"/>
                  </a:lnTo>
                  <a:lnTo>
                    <a:pt x="612632" y="55598"/>
                  </a:lnTo>
                  <a:lnTo>
                    <a:pt x="656832" y="41154"/>
                  </a:lnTo>
                  <a:lnTo>
                    <a:pt x="702085" y="28792"/>
                  </a:lnTo>
                  <a:lnTo>
                    <a:pt x="748340" y="18563"/>
                  </a:lnTo>
                  <a:lnTo>
                    <a:pt x="795543" y="10518"/>
                  </a:lnTo>
                  <a:lnTo>
                    <a:pt x="843646" y="4709"/>
                  </a:lnTo>
                  <a:lnTo>
                    <a:pt x="892595" y="1185"/>
                  </a:lnTo>
                  <a:lnTo>
                    <a:pt x="942340" y="0"/>
                  </a:lnTo>
                  <a:lnTo>
                    <a:pt x="992084" y="1185"/>
                  </a:lnTo>
                  <a:lnTo>
                    <a:pt x="1041033" y="4709"/>
                  </a:lnTo>
                  <a:lnTo>
                    <a:pt x="1089136" y="10518"/>
                  </a:lnTo>
                  <a:lnTo>
                    <a:pt x="1136339" y="18563"/>
                  </a:lnTo>
                  <a:lnTo>
                    <a:pt x="1182594" y="28792"/>
                  </a:lnTo>
                  <a:lnTo>
                    <a:pt x="1227847" y="41154"/>
                  </a:lnTo>
                  <a:lnTo>
                    <a:pt x="1272047" y="55598"/>
                  </a:lnTo>
                  <a:lnTo>
                    <a:pt x="1315144" y="72072"/>
                  </a:lnTo>
                  <a:lnTo>
                    <a:pt x="1357085" y="90526"/>
                  </a:lnTo>
                  <a:lnTo>
                    <a:pt x="1397820" y="110907"/>
                  </a:lnTo>
                  <a:lnTo>
                    <a:pt x="1437297" y="133166"/>
                  </a:lnTo>
                  <a:lnTo>
                    <a:pt x="1475464" y="157251"/>
                  </a:lnTo>
                  <a:lnTo>
                    <a:pt x="1512271" y="183111"/>
                  </a:lnTo>
                  <a:lnTo>
                    <a:pt x="1547665" y="210694"/>
                  </a:lnTo>
                  <a:lnTo>
                    <a:pt x="1581595" y="239950"/>
                  </a:lnTo>
                  <a:lnTo>
                    <a:pt x="1614011" y="270827"/>
                  </a:lnTo>
                  <a:lnTo>
                    <a:pt x="1644860" y="303274"/>
                  </a:lnTo>
                  <a:lnTo>
                    <a:pt x="1674091" y="337240"/>
                  </a:lnTo>
                  <a:lnTo>
                    <a:pt x="1701653" y="372674"/>
                  </a:lnTo>
                  <a:lnTo>
                    <a:pt x="1727495" y="409525"/>
                  </a:lnTo>
                  <a:lnTo>
                    <a:pt x="1751564" y="447741"/>
                  </a:lnTo>
                  <a:lnTo>
                    <a:pt x="1773810" y="487271"/>
                  </a:lnTo>
                  <a:lnTo>
                    <a:pt x="1794182" y="528065"/>
                  </a:lnTo>
                  <a:lnTo>
                    <a:pt x="1812627" y="570071"/>
                  </a:lnTo>
                  <a:lnTo>
                    <a:pt x="1829094" y="613237"/>
                  </a:lnTo>
                  <a:lnTo>
                    <a:pt x="1843533" y="657513"/>
                  </a:lnTo>
                  <a:lnTo>
                    <a:pt x="1855892" y="702848"/>
                  </a:lnTo>
                  <a:lnTo>
                    <a:pt x="1866118" y="749190"/>
                  </a:lnTo>
                  <a:lnTo>
                    <a:pt x="1874162" y="796489"/>
                  </a:lnTo>
                  <a:lnTo>
                    <a:pt x="1879971" y="844692"/>
                  </a:lnTo>
                  <a:lnTo>
                    <a:pt x="1883494" y="893749"/>
                  </a:lnTo>
                  <a:lnTo>
                    <a:pt x="1884679" y="94361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90066" y="1805088"/>
              <a:ext cx="1895475" cy="1896745"/>
            </a:xfrm>
            <a:custGeom>
              <a:avLst/>
              <a:gdLst/>
              <a:ahLst/>
              <a:cxnLst/>
              <a:rect l="l" t="t" r="r" b="b"/>
              <a:pathLst>
                <a:path w="1895475" h="1896745">
                  <a:moveTo>
                    <a:pt x="9334" y="1891880"/>
                  </a:moveTo>
                  <a:lnTo>
                    <a:pt x="7975" y="1888578"/>
                  </a:lnTo>
                  <a:lnTo>
                    <a:pt x="4673" y="1887220"/>
                  </a:lnTo>
                  <a:lnTo>
                    <a:pt x="1358" y="1888578"/>
                  </a:lnTo>
                  <a:lnTo>
                    <a:pt x="0" y="1891880"/>
                  </a:lnTo>
                  <a:lnTo>
                    <a:pt x="1358" y="1895195"/>
                  </a:lnTo>
                  <a:lnTo>
                    <a:pt x="4673" y="1896554"/>
                  </a:lnTo>
                  <a:lnTo>
                    <a:pt x="7975" y="1895195"/>
                  </a:lnTo>
                  <a:lnTo>
                    <a:pt x="9334" y="1891880"/>
                  </a:lnTo>
                  <a:close/>
                </a:path>
                <a:path w="1895475" h="1896745">
                  <a:moveTo>
                    <a:pt x="1895284" y="4660"/>
                  </a:moveTo>
                  <a:lnTo>
                    <a:pt x="1893925" y="1358"/>
                  </a:lnTo>
                  <a:lnTo>
                    <a:pt x="1890623" y="0"/>
                  </a:lnTo>
                  <a:lnTo>
                    <a:pt x="1887308" y="1358"/>
                  </a:lnTo>
                  <a:lnTo>
                    <a:pt x="1885950" y="4660"/>
                  </a:lnTo>
                  <a:lnTo>
                    <a:pt x="1887308" y="7975"/>
                  </a:lnTo>
                  <a:lnTo>
                    <a:pt x="1890623" y="9334"/>
                  </a:lnTo>
                  <a:lnTo>
                    <a:pt x="1893925" y="7975"/>
                  </a:lnTo>
                  <a:lnTo>
                    <a:pt x="189528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38069" y="1856740"/>
              <a:ext cx="647700" cy="1789430"/>
            </a:xfrm>
            <a:custGeom>
              <a:avLst/>
              <a:gdLst/>
              <a:ahLst/>
              <a:cxnLst/>
              <a:rect l="l" t="t" r="r" b="b"/>
              <a:pathLst>
                <a:path w="647700" h="1789429">
                  <a:moveTo>
                    <a:pt x="0" y="0"/>
                  </a:moveTo>
                  <a:lnTo>
                    <a:pt x="2540" y="1789430"/>
                  </a:lnTo>
                  <a:lnTo>
                    <a:pt x="16510" y="1785620"/>
                  </a:lnTo>
                  <a:lnTo>
                    <a:pt x="59690" y="1769110"/>
                  </a:lnTo>
                  <a:lnTo>
                    <a:pt x="97790" y="1750060"/>
                  </a:lnTo>
                  <a:lnTo>
                    <a:pt x="147319" y="1727200"/>
                  </a:lnTo>
                  <a:lnTo>
                    <a:pt x="177800" y="1710689"/>
                  </a:lnTo>
                  <a:lnTo>
                    <a:pt x="219710" y="1682750"/>
                  </a:lnTo>
                  <a:lnTo>
                    <a:pt x="255269" y="1659889"/>
                  </a:lnTo>
                  <a:lnTo>
                    <a:pt x="297180" y="1624330"/>
                  </a:lnTo>
                  <a:lnTo>
                    <a:pt x="344169" y="1586230"/>
                  </a:lnTo>
                  <a:lnTo>
                    <a:pt x="369569" y="1563370"/>
                  </a:lnTo>
                  <a:lnTo>
                    <a:pt x="405130" y="1521460"/>
                  </a:lnTo>
                  <a:lnTo>
                    <a:pt x="425450" y="1499870"/>
                  </a:lnTo>
                  <a:lnTo>
                    <a:pt x="447040" y="1471930"/>
                  </a:lnTo>
                  <a:lnTo>
                    <a:pt x="469900" y="1441450"/>
                  </a:lnTo>
                  <a:lnTo>
                    <a:pt x="505460" y="1393189"/>
                  </a:lnTo>
                  <a:lnTo>
                    <a:pt x="530860" y="1348739"/>
                  </a:lnTo>
                  <a:lnTo>
                    <a:pt x="560069" y="1299210"/>
                  </a:lnTo>
                  <a:lnTo>
                    <a:pt x="580390" y="1249680"/>
                  </a:lnTo>
                  <a:lnTo>
                    <a:pt x="599440" y="1196339"/>
                  </a:lnTo>
                  <a:lnTo>
                    <a:pt x="618490" y="1116330"/>
                  </a:lnTo>
                  <a:lnTo>
                    <a:pt x="632460" y="1054100"/>
                  </a:lnTo>
                  <a:lnTo>
                    <a:pt x="641350" y="988060"/>
                  </a:lnTo>
                  <a:lnTo>
                    <a:pt x="646430" y="934720"/>
                  </a:lnTo>
                  <a:lnTo>
                    <a:pt x="647700" y="887730"/>
                  </a:lnTo>
                  <a:lnTo>
                    <a:pt x="646430" y="836930"/>
                  </a:lnTo>
                  <a:lnTo>
                    <a:pt x="638810" y="784860"/>
                  </a:lnTo>
                  <a:lnTo>
                    <a:pt x="632460" y="735330"/>
                  </a:lnTo>
                  <a:lnTo>
                    <a:pt x="622300" y="689610"/>
                  </a:lnTo>
                  <a:lnTo>
                    <a:pt x="610869" y="648970"/>
                  </a:lnTo>
                  <a:lnTo>
                    <a:pt x="596900" y="603250"/>
                  </a:lnTo>
                  <a:lnTo>
                    <a:pt x="577850" y="548639"/>
                  </a:lnTo>
                  <a:lnTo>
                    <a:pt x="561340" y="509270"/>
                  </a:lnTo>
                  <a:lnTo>
                    <a:pt x="530860" y="448310"/>
                  </a:lnTo>
                  <a:lnTo>
                    <a:pt x="508000" y="411480"/>
                  </a:lnTo>
                  <a:lnTo>
                    <a:pt x="491490" y="383539"/>
                  </a:lnTo>
                  <a:lnTo>
                    <a:pt x="469900" y="350520"/>
                  </a:lnTo>
                  <a:lnTo>
                    <a:pt x="444500" y="314960"/>
                  </a:lnTo>
                  <a:lnTo>
                    <a:pt x="406400" y="273050"/>
                  </a:lnTo>
                  <a:lnTo>
                    <a:pt x="377190" y="237489"/>
                  </a:lnTo>
                  <a:lnTo>
                    <a:pt x="334010" y="199389"/>
                  </a:lnTo>
                  <a:lnTo>
                    <a:pt x="297180" y="166370"/>
                  </a:lnTo>
                  <a:lnTo>
                    <a:pt x="266700" y="139700"/>
                  </a:lnTo>
                  <a:lnTo>
                    <a:pt x="236219" y="116839"/>
                  </a:lnTo>
                  <a:lnTo>
                    <a:pt x="200660" y="93980"/>
                  </a:lnTo>
                  <a:lnTo>
                    <a:pt x="123190" y="52070"/>
                  </a:lnTo>
                  <a:lnTo>
                    <a:pt x="73660" y="30480"/>
                  </a:lnTo>
                  <a:lnTo>
                    <a:pt x="39369" y="13970"/>
                  </a:lnTo>
                  <a:lnTo>
                    <a:pt x="13969" y="7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23671" y="1813559"/>
              <a:ext cx="217170" cy="1558290"/>
            </a:xfrm>
            <a:custGeom>
              <a:avLst/>
              <a:gdLst/>
              <a:ahLst/>
              <a:cxnLst/>
              <a:rect l="l" t="t" r="r" b="b"/>
              <a:pathLst>
                <a:path w="217169" h="1558289">
                  <a:moveTo>
                    <a:pt x="3578" y="0"/>
                  </a:moveTo>
                  <a:lnTo>
                    <a:pt x="2087" y="48833"/>
                  </a:lnTo>
                  <a:lnTo>
                    <a:pt x="1026" y="118997"/>
                  </a:lnTo>
                  <a:lnTo>
                    <a:pt x="641" y="161092"/>
                  </a:lnTo>
                  <a:lnTo>
                    <a:pt x="345" y="207336"/>
                  </a:lnTo>
                  <a:lnTo>
                    <a:pt x="133" y="257334"/>
                  </a:lnTo>
                  <a:lnTo>
                    <a:pt x="0" y="310694"/>
                  </a:lnTo>
                  <a:lnTo>
                    <a:pt x="5" y="486990"/>
                  </a:lnTo>
                  <a:lnTo>
                    <a:pt x="123" y="549847"/>
                  </a:lnTo>
                  <a:lnTo>
                    <a:pt x="290" y="614093"/>
                  </a:lnTo>
                  <a:lnTo>
                    <a:pt x="499" y="679332"/>
                  </a:lnTo>
                  <a:lnTo>
                    <a:pt x="745" y="745171"/>
                  </a:lnTo>
                  <a:lnTo>
                    <a:pt x="1021" y="811215"/>
                  </a:lnTo>
                  <a:lnTo>
                    <a:pt x="1642" y="942341"/>
                  </a:lnTo>
                  <a:lnTo>
                    <a:pt x="2315" y="1069554"/>
                  </a:lnTo>
                  <a:lnTo>
                    <a:pt x="4403" y="1438436"/>
                  </a:lnTo>
                  <a:lnTo>
                    <a:pt x="4729" y="1508996"/>
                  </a:lnTo>
                  <a:lnTo>
                    <a:pt x="4848" y="1558289"/>
                  </a:lnTo>
                  <a:lnTo>
                    <a:pt x="216938" y="1027429"/>
                  </a:lnTo>
                  <a:lnTo>
                    <a:pt x="215598" y="666683"/>
                  </a:lnTo>
                  <a:lnTo>
                    <a:pt x="215118" y="512077"/>
                  </a:lnTo>
                  <a:lnTo>
                    <a:pt x="214761" y="367019"/>
                  </a:lnTo>
                  <a:lnTo>
                    <a:pt x="214555" y="254401"/>
                  </a:lnTo>
                  <a:lnTo>
                    <a:pt x="214439" y="151330"/>
                  </a:lnTo>
                  <a:lnTo>
                    <a:pt x="214398" y="48260"/>
                  </a:lnTo>
                  <a:lnTo>
                    <a:pt x="136928" y="24129"/>
                  </a:lnTo>
                  <a:lnTo>
                    <a:pt x="60728" y="8889"/>
                  </a:lnTo>
                  <a:lnTo>
                    <a:pt x="357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23609" y="1813559"/>
              <a:ext cx="217170" cy="1558290"/>
            </a:xfrm>
            <a:custGeom>
              <a:avLst/>
              <a:gdLst/>
              <a:ahLst/>
              <a:cxnLst/>
              <a:rect l="l" t="t" r="r" b="b"/>
              <a:pathLst>
                <a:path w="217169" h="1558289">
                  <a:moveTo>
                    <a:pt x="3640" y="0"/>
                  </a:moveTo>
                  <a:lnTo>
                    <a:pt x="60790" y="8889"/>
                  </a:lnTo>
                  <a:lnTo>
                    <a:pt x="136990" y="24129"/>
                  </a:lnTo>
                  <a:lnTo>
                    <a:pt x="214460" y="48260"/>
                  </a:lnTo>
                  <a:lnTo>
                    <a:pt x="214471" y="99795"/>
                  </a:lnTo>
                  <a:lnTo>
                    <a:pt x="214501" y="151330"/>
                  </a:lnTo>
                  <a:lnTo>
                    <a:pt x="214550" y="202865"/>
                  </a:lnTo>
                  <a:lnTo>
                    <a:pt x="214617" y="254401"/>
                  </a:lnTo>
                  <a:lnTo>
                    <a:pt x="214701" y="305936"/>
                  </a:lnTo>
                  <a:lnTo>
                    <a:pt x="214800" y="357471"/>
                  </a:lnTo>
                  <a:lnTo>
                    <a:pt x="214914" y="409006"/>
                  </a:lnTo>
                  <a:lnTo>
                    <a:pt x="215041" y="460542"/>
                  </a:lnTo>
                  <a:lnTo>
                    <a:pt x="215180" y="512077"/>
                  </a:lnTo>
                  <a:lnTo>
                    <a:pt x="215330" y="563612"/>
                  </a:lnTo>
                  <a:lnTo>
                    <a:pt x="215491" y="615147"/>
                  </a:lnTo>
                  <a:lnTo>
                    <a:pt x="215660" y="666683"/>
                  </a:lnTo>
                  <a:lnTo>
                    <a:pt x="215837" y="718218"/>
                  </a:lnTo>
                  <a:lnTo>
                    <a:pt x="216021" y="769753"/>
                  </a:lnTo>
                  <a:lnTo>
                    <a:pt x="216210" y="821288"/>
                  </a:lnTo>
                  <a:lnTo>
                    <a:pt x="216404" y="872824"/>
                  </a:lnTo>
                  <a:lnTo>
                    <a:pt x="216601" y="924359"/>
                  </a:lnTo>
                  <a:lnTo>
                    <a:pt x="216800" y="975894"/>
                  </a:lnTo>
                  <a:lnTo>
                    <a:pt x="217000" y="1027429"/>
                  </a:lnTo>
                  <a:lnTo>
                    <a:pt x="4910" y="1558289"/>
                  </a:lnTo>
                  <a:lnTo>
                    <a:pt x="4791" y="1508996"/>
                  </a:lnTo>
                  <a:lnTo>
                    <a:pt x="4465" y="1438436"/>
                  </a:lnTo>
                  <a:lnTo>
                    <a:pt x="4240" y="1396167"/>
                  </a:lnTo>
                  <a:lnTo>
                    <a:pt x="3980" y="1349764"/>
                  </a:lnTo>
                  <a:lnTo>
                    <a:pt x="3692" y="1299622"/>
                  </a:lnTo>
                  <a:lnTo>
                    <a:pt x="3382" y="1246136"/>
                  </a:lnTo>
                  <a:lnTo>
                    <a:pt x="3056" y="1189700"/>
                  </a:lnTo>
                  <a:lnTo>
                    <a:pt x="2719" y="1130708"/>
                  </a:lnTo>
                  <a:lnTo>
                    <a:pt x="2377" y="1069554"/>
                  </a:lnTo>
                  <a:lnTo>
                    <a:pt x="2037" y="1006634"/>
                  </a:lnTo>
                  <a:lnTo>
                    <a:pt x="1704" y="942341"/>
                  </a:lnTo>
                  <a:lnTo>
                    <a:pt x="1384" y="877070"/>
                  </a:lnTo>
                  <a:lnTo>
                    <a:pt x="1083" y="811215"/>
                  </a:lnTo>
                  <a:lnTo>
                    <a:pt x="807" y="745171"/>
                  </a:lnTo>
                  <a:lnTo>
                    <a:pt x="561" y="679332"/>
                  </a:lnTo>
                  <a:lnTo>
                    <a:pt x="352" y="614093"/>
                  </a:lnTo>
                  <a:lnTo>
                    <a:pt x="186" y="549847"/>
                  </a:lnTo>
                  <a:lnTo>
                    <a:pt x="67" y="486990"/>
                  </a:lnTo>
                  <a:lnTo>
                    <a:pt x="3" y="425916"/>
                  </a:lnTo>
                  <a:lnTo>
                    <a:pt x="0" y="367019"/>
                  </a:lnTo>
                  <a:lnTo>
                    <a:pt x="62" y="310694"/>
                  </a:lnTo>
                  <a:lnTo>
                    <a:pt x="196" y="257334"/>
                  </a:lnTo>
                  <a:lnTo>
                    <a:pt x="407" y="207336"/>
                  </a:lnTo>
                  <a:lnTo>
                    <a:pt x="703" y="161092"/>
                  </a:lnTo>
                  <a:lnTo>
                    <a:pt x="1088" y="118997"/>
                  </a:lnTo>
                  <a:lnTo>
                    <a:pt x="2150" y="48833"/>
                  </a:lnTo>
                  <a:lnTo>
                    <a:pt x="364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13686" y="1808898"/>
              <a:ext cx="231775" cy="1567815"/>
            </a:xfrm>
            <a:custGeom>
              <a:avLst/>
              <a:gdLst/>
              <a:ahLst/>
              <a:cxnLst/>
              <a:rect l="l" t="t" r="r" b="b"/>
              <a:pathLst>
                <a:path w="231775" h="1567814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231775" h="1567814">
                  <a:moveTo>
                    <a:pt x="231584" y="1562950"/>
                  </a:moveTo>
                  <a:lnTo>
                    <a:pt x="230225" y="1559648"/>
                  </a:lnTo>
                  <a:lnTo>
                    <a:pt x="226923" y="1558290"/>
                  </a:lnTo>
                  <a:lnTo>
                    <a:pt x="223608" y="1559648"/>
                  </a:lnTo>
                  <a:lnTo>
                    <a:pt x="222250" y="1562950"/>
                  </a:lnTo>
                  <a:lnTo>
                    <a:pt x="223608" y="1566265"/>
                  </a:lnTo>
                  <a:lnTo>
                    <a:pt x="226923" y="1567624"/>
                  </a:lnTo>
                  <a:lnTo>
                    <a:pt x="230225" y="1566265"/>
                  </a:lnTo>
                  <a:lnTo>
                    <a:pt x="231584" y="15629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89860" y="1656079"/>
              <a:ext cx="449580" cy="400050"/>
            </a:xfrm>
            <a:custGeom>
              <a:avLst/>
              <a:gdLst/>
              <a:ahLst/>
              <a:cxnLst/>
              <a:rect l="l" t="t" r="r" b="b"/>
              <a:pathLst>
                <a:path w="449580" h="400050">
                  <a:moveTo>
                    <a:pt x="0" y="400050"/>
                  </a:moveTo>
                  <a:lnTo>
                    <a:pt x="449579" y="0"/>
                  </a:lnTo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73399" y="1549400"/>
              <a:ext cx="185420" cy="177800"/>
            </a:xfrm>
            <a:custGeom>
              <a:avLst/>
              <a:gdLst/>
              <a:ahLst/>
              <a:cxnLst/>
              <a:rect l="l" t="t" r="r" b="b"/>
              <a:pathLst>
                <a:path w="185420" h="177800">
                  <a:moveTo>
                    <a:pt x="185420" y="0"/>
                  </a:moveTo>
                  <a:lnTo>
                    <a:pt x="0" y="49529"/>
                  </a:lnTo>
                  <a:lnTo>
                    <a:pt x="114300" y="177800"/>
                  </a:lnTo>
                  <a:lnTo>
                    <a:pt x="1854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779452" y="1669732"/>
            <a:ext cx="2134235" cy="1781175"/>
            <a:chOff x="5779452" y="1669732"/>
            <a:chExt cx="2134235" cy="1781175"/>
          </a:xfrm>
        </p:grpSpPr>
        <p:sp>
          <p:nvSpPr>
            <p:cNvPr id="24" name="object 24"/>
            <p:cNvSpPr/>
            <p:nvPr/>
          </p:nvSpPr>
          <p:spPr>
            <a:xfrm>
              <a:off x="7195820" y="2727960"/>
              <a:ext cx="607060" cy="1270"/>
            </a:xfrm>
            <a:custGeom>
              <a:avLst/>
              <a:gdLst/>
              <a:ahLst/>
              <a:cxnLst/>
              <a:rect l="l" t="t" r="r" b="b"/>
              <a:pathLst>
                <a:path w="607059" h="1269">
                  <a:moveTo>
                    <a:pt x="0" y="1269"/>
                  </a:moveTo>
                  <a:lnTo>
                    <a:pt x="607059" y="0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93740" y="1687830"/>
              <a:ext cx="2105660" cy="1748789"/>
            </a:xfrm>
            <a:custGeom>
              <a:avLst/>
              <a:gdLst/>
              <a:ahLst/>
              <a:cxnLst/>
              <a:rect l="l" t="t" r="r" b="b"/>
              <a:pathLst>
                <a:path w="2105659" h="1748789">
                  <a:moveTo>
                    <a:pt x="2105660" y="0"/>
                  </a:moveTo>
                  <a:lnTo>
                    <a:pt x="2081530" y="205740"/>
                  </a:lnTo>
                </a:path>
                <a:path w="2105659" h="1748789">
                  <a:moveTo>
                    <a:pt x="1996439" y="1032510"/>
                  </a:moveTo>
                  <a:lnTo>
                    <a:pt x="1915160" y="1748790"/>
                  </a:lnTo>
                </a:path>
                <a:path w="2105659" h="1748789">
                  <a:moveTo>
                    <a:pt x="1404619" y="1042670"/>
                  </a:moveTo>
                  <a:lnTo>
                    <a:pt x="2087880" y="199390"/>
                  </a:lnTo>
                </a:path>
                <a:path w="2105659" h="1748789">
                  <a:moveTo>
                    <a:pt x="0" y="1748790"/>
                  </a:moveTo>
                  <a:lnTo>
                    <a:pt x="99060" y="81280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49440" y="2501900"/>
              <a:ext cx="252729" cy="227329"/>
            </a:xfrm>
            <a:custGeom>
              <a:avLst/>
              <a:gdLst/>
              <a:ahLst/>
              <a:cxnLst/>
              <a:rect l="l" t="t" r="r" b="b"/>
              <a:pathLst>
                <a:path w="252729" h="227330">
                  <a:moveTo>
                    <a:pt x="252729" y="0"/>
                  </a:moveTo>
                  <a:lnTo>
                    <a:pt x="0" y="0"/>
                  </a:lnTo>
                  <a:lnTo>
                    <a:pt x="0" y="227329"/>
                  </a:lnTo>
                  <a:lnTo>
                    <a:pt x="127000" y="227329"/>
                  </a:lnTo>
                  <a:lnTo>
                    <a:pt x="252729" y="227329"/>
                  </a:lnTo>
                  <a:lnTo>
                    <a:pt x="25272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35243" y="2666365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393" y="0"/>
                  </a:lnTo>
                </a:path>
              </a:pathLst>
            </a:custGeom>
            <a:ln w="215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49440" y="2501900"/>
              <a:ext cx="252729" cy="162560"/>
            </a:xfrm>
            <a:custGeom>
              <a:avLst/>
              <a:gdLst/>
              <a:ahLst/>
              <a:cxnLst/>
              <a:rect l="l" t="t" r="r" b="b"/>
              <a:pathLst>
                <a:path w="252729" h="162560">
                  <a:moveTo>
                    <a:pt x="0" y="125729"/>
                  </a:moveTo>
                  <a:lnTo>
                    <a:pt x="0" y="97789"/>
                  </a:lnTo>
                </a:path>
                <a:path w="252729" h="162560">
                  <a:moveTo>
                    <a:pt x="0" y="68579"/>
                  </a:moveTo>
                  <a:lnTo>
                    <a:pt x="0" y="40639"/>
                  </a:lnTo>
                </a:path>
                <a:path w="252729" h="162560">
                  <a:moveTo>
                    <a:pt x="0" y="11429"/>
                  </a:moveTo>
                  <a:lnTo>
                    <a:pt x="0" y="0"/>
                  </a:lnTo>
                  <a:lnTo>
                    <a:pt x="17779" y="0"/>
                  </a:lnTo>
                </a:path>
                <a:path w="252729" h="162560">
                  <a:moveTo>
                    <a:pt x="45719" y="0"/>
                  </a:moveTo>
                  <a:lnTo>
                    <a:pt x="73659" y="0"/>
                  </a:lnTo>
                </a:path>
                <a:path w="252729" h="162560">
                  <a:moveTo>
                    <a:pt x="102869" y="0"/>
                  </a:moveTo>
                  <a:lnTo>
                    <a:pt x="130809" y="0"/>
                  </a:lnTo>
                </a:path>
                <a:path w="252729" h="162560">
                  <a:moveTo>
                    <a:pt x="160019" y="0"/>
                  </a:moveTo>
                  <a:lnTo>
                    <a:pt x="187959" y="0"/>
                  </a:lnTo>
                </a:path>
                <a:path w="252729" h="162560">
                  <a:moveTo>
                    <a:pt x="215900" y="0"/>
                  </a:moveTo>
                  <a:lnTo>
                    <a:pt x="245109" y="0"/>
                  </a:lnTo>
                </a:path>
                <a:path w="252729" h="162560">
                  <a:moveTo>
                    <a:pt x="252729" y="20320"/>
                  </a:moveTo>
                  <a:lnTo>
                    <a:pt x="252729" y="49529"/>
                  </a:lnTo>
                </a:path>
                <a:path w="252729" h="162560">
                  <a:moveTo>
                    <a:pt x="252729" y="77470"/>
                  </a:moveTo>
                  <a:lnTo>
                    <a:pt x="252729" y="105410"/>
                  </a:lnTo>
                </a:path>
                <a:path w="252729" h="162560">
                  <a:moveTo>
                    <a:pt x="252729" y="134620"/>
                  </a:moveTo>
                  <a:lnTo>
                    <a:pt x="252729" y="16256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207998" y="269367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0" y="0"/>
                  </a:moveTo>
                  <a:lnTo>
                    <a:pt x="0" y="27939"/>
                  </a:lnTo>
                </a:path>
              </a:pathLst>
            </a:custGeom>
            <a:ln w="167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05930" y="2677160"/>
              <a:ext cx="393700" cy="67310"/>
            </a:xfrm>
            <a:custGeom>
              <a:avLst/>
              <a:gdLst/>
              <a:ahLst/>
              <a:cxnLst/>
              <a:rect l="l" t="t" r="r" b="b"/>
              <a:pathLst>
                <a:path w="393700" h="67310">
                  <a:moveTo>
                    <a:pt x="0" y="0"/>
                  </a:moveTo>
                  <a:lnTo>
                    <a:pt x="393700" y="0"/>
                  </a:lnTo>
                  <a:lnTo>
                    <a:pt x="393700" y="67310"/>
                  </a:lnTo>
                  <a:lnTo>
                    <a:pt x="0" y="67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805930" y="2677160"/>
              <a:ext cx="393700" cy="67310"/>
            </a:xfrm>
            <a:custGeom>
              <a:avLst/>
              <a:gdLst/>
              <a:ahLst/>
              <a:cxnLst/>
              <a:rect l="l" t="t" r="r" b="b"/>
              <a:pathLst>
                <a:path w="393700" h="67310">
                  <a:moveTo>
                    <a:pt x="0" y="0"/>
                  </a:moveTo>
                  <a:lnTo>
                    <a:pt x="393700" y="0"/>
                  </a:lnTo>
                  <a:lnTo>
                    <a:pt x="393700" y="67310"/>
                  </a:lnTo>
                  <a:lnTo>
                    <a:pt x="0" y="67310"/>
                  </a:lnTo>
                  <a:lnTo>
                    <a:pt x="0" y="0"/>
                  </a:lnTo>
                  <a:close/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91731" y="2662973"/>
              <a:ext cx="422275" cy="95885"/>
            </a:xfrm>
            <a:custGeom>
              <a:avLst/>
              <a:gdLst/>
              <a:ahLst/>
              <a:cxnLst/>
              <a:rect l="l" t="t" r="r" b="b"/>
              <a:pathLst>
                <a:path w="422275" h="95885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422275" h="95885">
                  <a:moveTo>
                    <a:pt x="422084" y="81495"/>
                  </a:moveTo>
                  <a:lnTo>
                    <a:pt x="417931" y="71462"/>
                  </a:lnTo>
                  <a:lnTo>
                    <a:pt x="407898" y="67310"/>
                  </a:lnTo>
                  <a:lnTo>
                    <a:pt x="397852" y="71462"/>
                  </a:lnTo>
                  <a:lnTo>
                    <a:pt x="393700" y="81495"/>
                  </a:lnTo>
                  <a:lnTo>
                    <a:pt x="397852" y="91541"/>
                  </a:lnTo>
                  <a:lnTo>
                    <a:pt x="407898" y="95694"/>
                  </a:lnTo>
                  <a:lnTo>
                    <a:pt x="417931" y="91541"/>
                  </a:lnTo>
                  <a:lnTo>
                    <a:pt x="422084" y="814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86450" y="1684020"/>
              <a:ext cx="902969" cy="762000"/>
            </a:xfrm>
            <a:custGeom>
              <a:avLst/>
              <a:gdLst/>
              <a:ahLst/>
              <a:cxnLst/>
              <a:rect l="l" t="t" r="r" b="b"/>
              <a:pathLst>
                <a:path w="902970" h="762000">
                  <a:moveTo>
                    <a:pt x="0" y="749300"/>
                  </a:moveTo>
                  <a:lnTo>
                    <a:pt x="902970" y="754379"/>
                  </a:lnTo>
                </a:path>
                <a:path w="902970" h="762000">
                  <a:moveTo>
                    <a:pt x="83820" y="0"/>
                  </a:moveTo>
                  <a:lnTo>
                    <a:pt x="10160" y="76200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789420" y="2438400"/>
              <a:ext cx="165100" cy="67310"/>
            </a:xfrm>
            <a:custGeom>
              <a:avLst/>
              <a:gdLst/>
              <a:ahLst/>
              <a:cxnLst/>
              <a:rect l="l" t="t" r="r" b="b"/>
              <a:pathLst>
                <a:path w="165100" h="67310">
                  <a:moveTo>
                    <a:pt x="0" y="10160"/>
                  </a:moveTo>
                  <a:lnTo>
                    <a:pt x="0" y="0"/>
                  </a:lnTo>
                  <a:lnTo>
                    <a:pt x="27939" y="0"/>
                  </a:lnTo>
                </a:path>
                <a:path w="165100" h="67310">
                  <a:moveTo>
                    <a:pt x="57150" y="0"/>
                  </a:moveTo>
                  <a:lnTo>
                    <a:pt x="85089" y="0"/>
                  </a:lnTo>
                </a:path>
                <a:path w="165100" h="67310">
                  <a:moveTo>
                    <a:pt x="113029" y="0"/>
                  </a:moveTo>
                  <a:lnTo>
                    <a:pt x="142239" y="0"/>
                  </a:lnTo>
                </a:path>
                <a:path w="165100" h="67310">
                  <a:moveTo>
                    <a:pt x="165100" y="5079"/>
                  </a:moveTo>
                  <a:lnTo>
                    <a:pt x="165100" y="33020"/>
                  </a:lnTo>
                </a:path>
                <a:path w="165100" h="67310">
                  <a:moveTo>
                    <a:pt x="165100" y="62229"/>
                  </a:moveTo>
                  <a:lnTo>
                    <a:pt x="165100" y="67310"/>
                  </a:lnTo>
                  <a:lnTo>
                    <a:pt x="142239" y="67310"/>
                  </a:lnTo>
                </a:path>
                <a:path w="165100" h="67310">
                  <a:moveTo>
                    <a:pt x="114300" y="67310"/>
                  </a:moveTo>
                  <a:lnTo>
                    <a:pt x="85089" y="67310"/>
                  </a:lnTo>
                </a:path>
                <a:path w="165100" h="67310">
                  <a:moveTo>
                    <a:pt x="57150" y="67310"/>
                  </a:moveTo>
                  <a:lnTo>
                    <a:pt x="29209" y="67310"/>
                  </a:lnTo>
                </a:path>
                <a:path w="165100" h="67310">
                  <a:moveTo>
                    <a:pt x="0" y="67310"/>
                  </a:moveTo>
                  <a:lnTo>
                    <a:pt x="0" y="67310"/>
                  </a:lnTo>
                  <a:lnTo>
                    <a:pt x="0" y="3937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432050" y="2536190"/>
            <a:ext cx="486409" cy="51180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9050" marR="5080" indent="-6350">
              <a:lnSpc>
                <a:spcPts val="1910"/>
              </a:lnSpc>
              <a:spcBef>
                <a:spcPts val="170"/>
              </a:spcBef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Face Cuts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18558" y="1899900"/>
            <a:ext cx="252729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70"/>
              </a:lnSpc>
            </a:pPr>
            <a:r>
              <a:rPr sz="1600" b="1" spc="-25" dirty="0">
                <a:latin typeface="Arial"/>
                <a:cs typeface="Arial"/>
              </a:rPr>
              <a:t>HW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40229" y="618490"/>
            <a:ext cx="5543550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(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Improper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Facing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–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Felling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Direction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Altered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5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367155" marR="3289300" indent="133350" algn="just">
              <a:lnSpc>
                <a:spcPct val="99700"/>
              </a:lnSpc>
              <a:spcBef>
                <a:spcPts val="2055"/>
              </a:spcBef>
            </a:pPr>
            <a:r>
              <a:rPr sz="1600" b="1" spc="-10" dirty="0">
                <a:latin typeface="Arial"/>
                <a:cs typeface="Arial"/>
              </a:rPr>
              <a:t>Actual Felling Direction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552440" y="3526790"/>
            <a:ext cx="25400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HW</a:t>
            </a:r>
            <a:r>
              <a:rPr sz="2000" b="1" spc="-2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Cut</a:t>
            </a:r>
            <a:r>
              <a:rPr sz="2000" b="1" spc="-1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On</a:t>
            </a:r>
            <a:r>
              <a:rPr sz="2000" b="1" spc="-2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9900"/>
                </a:solidFill>
                <a:latin typeface="Arial"/>
                <a:cs typeface="Arial"/>
              </a:rPr>
              <a:t>One</a:t>
            </a:r>
            <a:r>
              <a:rPr sz="2000" b="1" spc="-1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9900"/>
                </a:solidFill>
                <a:latin typeface="Arial"/>
                <a:cs typeface="Arial"/>
              </a:rPr>
              <a:t>Side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953667" y="2831237"/>
            <a:ext cx="786765" cy="898525"/>
            <a:chOff x="1953667" y="2831237"/>
            <a:chExt cx="786765" cy="898525"/>
          </a:xfrm>
        </p:grpSpPr>
        <p:sp>
          <p:nvSpPr>
            <p:cNvPr id="40" name="object 40"/>
            <p:cNvSpPr/>
            <p:nvPr/>
          </p:nvSpPr>
          <p:spPr>
            <a:xfrm>
              <a:off x="1958340" y="2835909"/>
              <a:ext cx="386080" cy="858519"/>
            </a:xfrm>
            <a:custGeom>
              <a:avLst/>
              <a:gdLst/>
              <a:ahLst/>
              <a:cxnLst/>
              <a:rect l="l" t="t" r="r" b="b"/>
              <a:pathLst>
                <a:path w="386080" h="858520">
                  <a:moveTo>
                    <a:pt x="384810" y="0"/>
                  </a:moveTo>
                  <a:lnTo>
                    <a:pt x="0" y="854709"/>
                  </a:lnTo>
                  <a:lnTo>
                    <a:pt x="77378" y="858164"/>
                  </a:lnTo>
                  <a:lnTo>
                    <a:pt x="95189" y="858367"/>
                  </a:lnTo>
                  <a:lnTo>
                    <a:pt x="168910" y="857250"/>
                  </a:lnTo>
                  <a:lnTo>
                    <a:pt x="235882" y="848459"/>
                  </a:lnTo>
                  <a:lnTo>
                    <a:pt x="283686" y="839311"/>
                  </a:lnTo>
                  <a:lnTo>
                    <a:pt x="328394" y="827067"/>
                  </a:lnTo>
                  <a:lnTo>
                    <a:pt x="386080" y="808989"/>
                  </a:lnTo>
                  <a:lnTo>
                    <a:pt x="385962" y="656953"/>
                  </a:lnTo>
                  <a:lnTo>
                    <a:pt x="385678" y="505135"/>
                  </a:lnTo>
                  <a:lnTo>
                    <a:pt x="385104" y="252451"/>
                  </a:lnTo>
                  <a:lnTo>
                    <a:pt x="384927" y="151455"/>
                  </a:lnTo>
                  <a:lnTo>
                    <a:pt x="38481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958340" y="2835909"/>
              <a:ext cx="386080" cy="858519"/>
            </a:xfrm>
            <a:custGeom>
              <a:avLst/>
              <a:gdLst/>
              <a:ahLst/>
              <a:cxnLst/>
              <a:rect l="l" t="t" r="r" b="b"/>
              <a:pathLst>
                <a:path w="386080" h="858520">
                  <a:moveTo>
                    <a:pt x="0" y="854709"/>
                  </a:moveTo>
                  <a:lnTo>
                    <a:pt x="50972" y="857046"/>
                  </a:lnTo>
                  <a:lnTo>
                    <a:pt x="77378" y="858164"/>
                  </a:lnTo>
                  <a:lnTo>
                    <a:pt x="95189" y="858367"/>
                  </a:lnTo>
                  <a:lnTo>
                    <a:pt x="120375" y="857961"/>
                  </a:lnTo>
                  <a:lnTo>
                    <a:pt x="168910" y="857250"/>
                  </a:lnTo>
                  <a:lnTo>
                    <a:pt x="235882" y="848459"/>
                  </a:lnTo>
                  <a:lnTo>
                    <a:pt x="283686" y="839311"/>
                  </a:lnTo>
                  <a:lnTo>
                    <a:pt x="328394" y="827067"/>
                  </a:lnTo>
                  <a:lnTo>
                    <a:pt x="386080" y="808989"/>
                  </a:lnTo>
                  <a:lnTo>
                    <a:pt x="386065" y="758283"/>
                  </a:lnTo>
                  <a:lnTo>
                    <a:pt x="386025" y="707605"/>
                  </a:lnTo>
                  <a:lnTo>
                    <a:pt x="385962" y="656953"/>
                  </a:lnTo>
                  <a:lnTo>
                    <a:pt x="385881" y="606325"/>
                  </a:lnTo>
                  <a:lnTo>
                    <a:pt x="385785" y="555720"/>
                  </a:lnTo>
                  <a:lnTo>
                    <a:pt x="385678" y="505135"/>
                  </a:lnTo>
                  <a:lnTo>
                    <a:pt x="385563" y="454568"/>
                  </a:lnTo>
                  <a:lnTo>
                    <a:pt x="385445" y="404018"/>
                  </a:lnTo>
                  <a:lnTo>
                    <a:pt x="385326" y="353483"/>
                  </a:lnTo>
                  <a:lnTo>
                    <a:pt x="385211" y="302961"/>
                  </a:lnTo>
                  <a:lnTo>
                    <a:pt x="385104" y="252451"/>
                  </a:lnTo>
                  <a:lnTo>
                    <a:pt x="385008" y="201949"/>
                  </a:lnTo>
                  <a:lnTo>
                    <a:pt x="384927" y="151455"/>
                  </a:lnTo>
                  <a:lnTo>
                    <a:pt x="384864" y="100967"/>
                  </a:lnTo>
                  <a:lnTo>
                    <a:pt x="384824" y="50482"/>
                  </a:lnTo>
                  <a:lnTo>
                    <a:pt x="384810" y="0"/>
                  </a:lnTo>
                  <a:lnTo>
                    <a:pt x="0" y="854709"/>
                  </a:lnTo>
                  <a:close/>
                </a:path>
              </a:pathLst>
            </a:custGeom>
            <a:ln w="934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953666" y="2831248"/>
              <a:ext cx="395605" cy="869315"/>
            </a:xfrm>
            <a:custGeom>
              <a:avLst/>
              <a:gdLst/>
              <a:ahLst/>
              <a:cxnLst/>
              <a:rect l="l" t="t" r="r" b="b"/>
              <a:pathLst>
                <a:path w="395605" h="869314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395605" h="869314">
                  <a:moveTo>
                    <a:pt x="395414" y="864450"/>
                  </a:moveTo>
                  <a:lnTo>
                    <a:pt x="394055" y="861148"/>
                  </a:lnTo>
                  <a:lnTo>
                    <a:pt x="390753" y="859790"/>
                  </a:lnTo>
                  <a:lnTo>
                    <a:pt x="387438" y="861148"/>
                  </a:lnTo>
                  <a:lnTo>
                    <a:pt x="386080" y="864450"/>
                  </a:lnTo>
                  <a:lnTo>
                    <a:pt x="387438" y="867765"/>
                  </a:lnTo>
                  <a:lnTo>
                    <a:pt x="390753" y="869124"/>
                  </a:lnTo>
                  <a:lnTo>
                    <a:pt x="394055" y="867765"/>
                  </a:lnTo>
                  <a:lnTo>
                    <a:pt x="395414" y="86445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37740" y="3530600"/>
              <a:ext cx="497840" cy="194310"/>
            </a:xfrm>
            <a:custGeom>
              <a:avLst/>
              <a:gdLst/>
              <a:ahLst/>
              <a:cxnLst/>
              <a:rect l="l" t="t" r="r" b="b"/>
              <a:pathLst>
                <a:path w="497839" h="194310">
                  <a:moveTo>
                    <a:pt x="497840" y="19431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171700" y="3496309"/>
              <a:ext cx="83820" cy="71120"/>
            </a:xfrm>
            <a:custGeom>
              <a:avLst/>
              <a:gdLst/>
              <a:ahLst/>
              <a:cxnLst/>
              <a:rect l="l" t="t" r="r" b="b"/>
              <a:pathLst>
                <a:path w="83819" h="71120">
                  <a:moveTo>
                    <a:pt x="83819" y="0"/>
                  </a:moveTo>
                  <a:lnTo>
                    <a:pt x="0" y="8889"/>
                  </a:lnTo>
                  <a:lnTo>
                    <a:pt x="57150" y="71119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393189" y="2536190"/>
            <a:ext cx="509270" cy="51180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8575" marR="5080" indent="-16510">
              <a:lnSpc>
                <a:spcPts val="1910"/>
              </a:lnSpc>
              <a:spcBef>
                <a:spcPts val="170"/>
              </a:spcBef>
            </a:pPr>
            <a:r>
              <a:rPr sz="1600" b="1" spc="-20" dirty="0">
                <a:latin typeface="Arial"/>
                <a:cs typeface="Arial"/>
              </a:rPr>
              <a:t>Back Cuts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881370" y="2500629"/>
            <a:ext cx="908050" cy="5080"/>
          </a:xfrm>
          <a:custGeom>
            <a:avLst/>
            <a:gdLst/>
            <a:ahLst/>
            <a:cxnLst/>
            <a:rect l="l" t="t" r="r" b="b"/>
            <a:pathLst>
              <a:path w="908050" h="5080">
                <a:moveTo>
                  <a:pt x="0" y="0"/>
                </a:moveTo>
                <a:lnTo>
                  <a:pt x="908050" y="508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813050" y="3436620"/>
            <a:ext cx="1816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5080" indent="-3556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Sloppy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Face</a:t>
            </a:r>
            <a:r>
              <a:rPr sz="1800" b="1" spc="-25" dirty="0">
                <a:latin typeface="Arial"/>
                <a:cs typeface="Arial"/>
              </a:rPr>
              <a:t> Cut </a:t>
            </a:r>
            <a:r>
              <a:rPr sz="1800" b="1" dirty="0">
                <a:latin typeface="Arial"/>
                <a:cs typeface="Arial"/>
              </a:rPr>
              <a:t>(HW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Lost)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890" y="6026150"/>
            <a:ext cx="7360920" cy="660400"/>
          </a:xfrm>
          <a:custGeom>
            <a:avLst/>
            <a:gdLst/>
            <a:ahLst/>
            <a:cxnLst/>
            <a:rect l="l" t="t" r="r" b="b"/>
            <a:pathLst>
              <a:path w="7360920" h="660400">
                <a:moveTo>
                  <a:pt x="7360919" y="0"/>
                </a:moveTo>
                <a:lnTo>
                  <a:pt x="0" y="0"/>
                </a:lnTo>
                <a:lnTo>
                  <a:pt x="0" y="660400"/>
                </a:lnTo>
                <a:lnTo>
                  <a:pt x="3680460" y="660400"/>
                </a:lnTo>
                <a:lnTo>
                  <a:pt x="7360919" y="660400"/>
                </a:lnTo>
                <a:lnTo>
                  <a:pt x="7360919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920" y="-86359"/>
            <a:ext cx="8368665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645"/>
              </a:lnSpc>
              <a:spcBef>
                <a:spcPts val="100"/>
              </a:spcBef>
              <a:tabLst>
                <a:tab pos="7285355" algn="l"/>
              </a:tabLst>
            </a:pPr>
            <a:r>
              <a:rPr sz="4000" dirty="0">
                <a:solidFill>
                  <a:srgbClr val="FF0000"/>
                </a:solidFill>
              </a:rPr>
              <a:t>Face</a:t>
            </a:r>
            <a:r>
              <a:rPr sz="4000" spc="-75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Not</a:t>
            </a:r>
            <a:r>
              <a:rPr sz="4000" spc="-65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Cleared</a:t>
            </a:r>
            <a:r>
              <a:rPr sz="4000" spc="-70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Out</a:t>
            </a:r>
            <a:r>
              <a:rPr sz="4000" spc="-65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On</a:t>
            </a:r>
            <a:r>
              <a:rPr sz="4000" spc="-60" dirty="0">
                <a:solidFill>
                  <a:srgbClr val="FF0000"/>
                </a:solidFill>
              </a:rPr>
              <a:t> </a:t>
            </a:r>
            <a:r>
              <a:rPr sz="4000" spc="-25" dirty="0">
                <a:solidFill>
                  <a:srgbClr val="FF0000"/>
                </a:solidFill>
              </a:rPr>
              <a:t>One</a:t>
            </a:r>
            <a:r>
              <a:rPr sz="4000" dirty="0">
                <a:solidFill>
                  <a:srgbClr val="FF0000"/>
                </a:solidFill>
              </a:rPr>
              <a:t>	</a:t>
            </a:r>
            <a:r>
              <a:rPr sz="4000" spc="-20" dirty="0">
                <a:solidFill>
                  <a:srgbClr val="FF0000"/>
                </a:solidFill>
              </a:rPr>
              <a:t>Side</a:t>
            </a:r>
            <a:endParaRPr sz="4000"/>
          </a:p>
          <a:p>
            <a:pPr marL="234315" algn="ctr">
              <a:lnSpc>
                <a:spcPts val="2245"/>
              </a:lnSpc>
            </a:pP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2000" i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Improper</a:t>
            </a:r>
            <a:r>
              <a:rPr sz="2000" i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Facing</a:t>
            </a:r>
            <a:r>
              <a:rPr sz="2000" i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000" i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Felling</a:t>
            </a:r>
            <a:r>
              <a:rPr sz="2000" i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Direction</a:t>
            </a:r>
            <a:r>
              <a:rPr sz="2000" i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Altered</a:t>
            </a:r>
            <a:r>
              <a:rPr sz="2000" i="0" spc="-50" dirty="0">
                <a:solidFill>
                  <a:srgbClr val="000000"/>
                </a:solidFill>
                <a:latin typeface="Arial"/>
                <a:cs typeface="Arial"/>
              </a:rPr>
              <a:t> 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890" y="4629150"/>
            <a:ext cx="106045" cy="168021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9789" y="4639310"/>
            <a:ext cx="7406005" cy="1351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71090">
              <a:lnSpc>
                <a:spcPct val="1208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One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side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face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closes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obstruction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hw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behind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obstruction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broken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0800"/>
              </a:lnSpc>
            </a:pP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HW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other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side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pulls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that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direction </a:t>
            </a:r>
            <a:r>
              <a:rPr sz="1800" b="1" dirty="0">
                <a:latin typeface="Arial"/>
                <a:cs typeface="Arial"/>
              </a:rPr>
              <a:t>But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does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not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fall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desired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direction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(loss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felling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control)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0890" y="6026150"/>
            <a:ext cx="7360920" cy="6604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60"/>
              </a:spcBef>
            </a:pPr>
            <a:r>
              <a:rPr sz="1800" b="1" dirty="0">
                <a:latin typeface="Arial"/>
                <a:cs typeface="Arial"/>
              </a:rPr>
              <a:t>Used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felling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direction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different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form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natural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lean</a:t>
            </a:r>
            <a:endParaRPr sz="1800">
              <a:latin typeface="Arial"/>
              <a:cs typeface="Arial"/>
            </a:endParaRPr>
          </a:p>
          <a:p>
            <a:pPr marL="215900">
              <a:lnSpc>
                <a:spcPct val="100000"/>
              </a:lnSpc>
              <a:spcBef>
                <a:spcPts val="450"/>
              </a:spcBef>
              <a:tabLst>
                <a:tab pos="501015" algn="l"/>
              </a:tabLst>
            </a:pPr>
            <a:r>
              <a:rPr sz="2700" spc="-75" baseline="3086" dirty="0">
                <a:latin typeface="Arial"/>
                <a:cs typeface="Arial"/>
              </a:rPr>
              <a:t>–</a:t>
            </a:r>
            <a:r>
              <a:rPr sz="2700" baseline="3086" dirty="0">
                <a:latin typeface="Arial"/>
                <a:cs typeface="Arial"/>
              </a:rPr>
              <a:t>	</a:t>
            </a:r>
            <a:r>
              <a:rPr sz="1800" b="1" dirty="0">
                <a:latin typeface="Arial"/>
                <a:cs typeface="Arial"/>
              </a:rPr>
              <a:t>Concept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behind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step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Dutchman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752907" y="2400617"/>
            <a:ext cx="346075" cy="310515"/>
            <a:chOff x="6752907" y="2400617"/>
            <a:chExt cx="346075" cy="310515"/>
          </a:xfrm>
        </p:grpSpPr>
        <p:sp>
          <p:nvSpPr>
            <p:cNvPr id="8" name="object 8"/>
            <p:cNvSpPr/>
            <p:nvPr/>
          </p:nvSpPr>
          <p:spPr>
            <a:xfrm>
              <a:off x="6757669" y="2405379"/>
              <a:ext cx="336550" cy="300990"/>
            </a:xfrm>
            <a:custGeom>
              <a:avLst/>
              <a:gdLst/>
              <a:ahLst/>
              <a:cxnLst/>
              <a:rect l="l" t="t" r="r" b="b"/>
              <a:pathLst>
                <a:path w="336550" h="300989">
                  <a:moveTo>
                    <a:pt x="336550" y="0"/>
                  </a:moveTo>
                  <a:lnTo>
                    <a:pt x="0" y="0"/>
                  </a:lnTo>
                  <a:lnTo>
                    <a:pt x="0" y="300990"/>
                  </a:lnTo>
                  <a:lnTo>
                    <a:pt x="168909" y="300990"/>
                  </a:lnTo>
                  <a:lnTo>
                    <a:pt x="336550" y="300990"/>
                  </a:lnTo>
                  <a:lnTo>
                    <a:pt x="33655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57669" y="2405379"/>
              <a:ext cx="336550" cy="300990"/>
            </a:xfrm>
            <a:custGeom>
              <a:avLst/>
              <a:gdLst/>
              <a:ahLst/>
              <a:cxnLst/>
              <a:rect l="l" t="t" r="r" b="b"/>
              <a:pathLst>
                <a:path w="336550" h="300989">
                  <a:moveTo>
                    <a:pt x="168909" y="300990"/>
                  </a:moveTo>
                  <a:lnTo>
                    <a:pt x="0" y="300990"/>
                  </a:lnTo>
                  <a:lnTo>
                    <a:pt x="0" y="0"/>
                  </a:lnTo>
                  <a:lnTo>
                    <a:pt x="336550" y="0"/>
                  </a:lnTo>
                  <a:lnTo>
                    <a:pt x="336550" y="300990"/>
                  </a:lnTo>
                  <a:lnTo>
                    <a:pt x="168909" y="30099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713729" y="3901440"/>
            <a:ext cx="20332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7F00"/>
                </a:solidFill>
                <a:latin typeface="Arial"/>
                <a:cs typeface="Arial"/>
              </a:rPr>
              <a:t>Obstructed</a:t>
            </a:r>
            <a:r>
              <a:rPr sz="2000" b="1" spc="-6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7F00"/>
                </a:solidFill>
                <a:latin typeface="Arial"/>
                <a:cs typeface="Arial"/>
              </a:rPr>
              <a:t>Face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59479" y="2273300"/>
            <a:ext cx="903605" cy="755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6040" algn="ctr">
              <a:lnSpc>
                <a:spcPct val="99700"/>
              </a:lnSpc>
              <a:spcBef>
                <a:spcPts val="105"/>
              </a:spcBef>
            </a:pPr>
            <a:r>
              <a:rPr sz="1600" b="1" spc="-10" dirty="0">
                <a:latin typeface="Arial"/>
                <a:cs typeface="Arial"/>
              </a:rPr>
              <a:t>Desired Felling Direction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0400" y="1300479"/>
            <a:ext cx="90360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2080" algn="l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Actual</a:t>
            </a:r>
            <a:endParaRPr lang="en-US" sz="1600" b="1" spc="-10" dirty="0">
              <a:latin typeface="Arial"/>
              <a:cs typeface="Arial"/>
            </a:endParaRPr>
          </a:p>
          <a:p>
            <a:pPr marL="12700" marR="5080" indent="132080" algn="l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Felling</a:t>
            </a:r>
            <a:r>
              <a:rPr lang="en-US" sz="1600" b="1" spc="-10" dirty="0">
                <a:latin typeface="Arial"/>
                <a:cs typeface="Arial"/>
              </a:rPr>
              <a:t> D</a:t>
            </a:r>
            <a:r>
              <a:rPr sz="1600" b="1" spc="-10" dirty="0">
                <a:latin typeface="Arial"/>
                <a:cs typeface="Arial"/>
              </a:rPr>
              <a:t>irection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45527" y="1704657"/>
            <a:ext cx="1946275" cy="1863725"/>
            <a:chOff x="1045527" y="1704657"/>
            <a:chExt cx="1946275" cy="1863725"/>
          </a:xfrm>
        </p:grpSpPr>
        <p:sp>
          <p:nvSpPr>
            <p:cNvPr id="14" name="object 14"/>
            <p:cNvSpPr/>
            <p:nvPr/>
          </p:nvSpPr>
          <p:spPr>
            <a:xfrm>
              <a:off x="2085339" y="1710690"/>
              <a:ext cx="245110" cy="1847850"/>
            </a:xfrm>
            <a:custGeom>
              <a:avLst/>
              <a:gdLst/>
              <a:ahLst/>
              <a:cxnLst/>
              <a:rect l="l" t="t" r="r" b="b"/>
              <a:pathLst>
                <a:path w="245110" h="1847850">
                  <a:moveTo>
                    <a:pt x="0" y="0"/>
                  </a:moveTo>
                  <a:lnTo>
                    <a:pt x="2540" y="1847850"/>
                  </a:lnTo>
                  <a:lnTo>
                    <a:pt x="72390" y="1844039"/>
                  </a:lnTo>
                  <a:lnTo>
                    <a:pt x="152400" y="1830070"/>
                  </a:lnTo>
                  <a:lnTo>
                    <a:pt x="245110" y="1805939"/>
                  </a:lnTo>
                  <a:lnTo>
                    <a:pt x="237490" y="38100"/>
                  </a:lnTo>
                  <a:lnTo>
                    <a:pt x="137160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85339" y="1710690"/>
              <a:ext cx="245110" cy="1847850"/>
            </a:xfrm>
            <a:custGeom>
              <a:avLst/>
              <a:gdLst/>
              <a:ahLst/>
              <a:cxnLst/>
              <a:rect l="l" t="t" r="r" b="b"/>
              <a:pathLst>
                <a:path w="245110" h="1847850">
                  <a:moveTo>
                    <a:pt x="2540" y="1847850"/>
                  </a:moveTo>
                  <a:lnTo>
                    <a:pt x="0" y="0"/>
                  </a:lnTo>
                  <a:lnTo>
                    <a:pt x="57150" y="7620"/>
                  </a:lnTo>
                  <a:lnTo>
                    <a:pt x="137160" y="19050"/>
                  </a:lnTo>
                  <a:lnTo>
                    <a:pt x="237490" y="38100"/>
                  </a:lnTo>
                  <a:lnTo>
                    <a:pt x="245110" y="1805939"/>
                  </a:lnTo>
                  <a:lnTo>
                    <a:pt x="152400" y="1830070"/>
                  </a:lnTo>
                  <a:lnTo>
                    <a:pt x="72390" y="1844039"/>
                  </a:lnTo>
                  <a:lnTo>
                    <a:pt x="2540" y="18478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80666" y="1706028"/>
              <a:ext cx="254635" cy="1857375"/>
            </a:xfrm>
            <a:custGeom>
              <a:avLst/>
              <a:gdLst/>
              <a:ahLst/>
              <a:cxnLst/>
              <a:rect l="l" t="t" r="r" b="b"/>
              <a:pathLst>
                <a:path w="254635" h="1857375">
                  <a:moveTo>
                    <a:pt x="9334" y="1852510"/>
                  </a:moveTo>
                  <a:lnTo>
                    <a:pt x="7975" y="1849208"/>
                  </a:lnTo>
                  <a:lnTo>
                    <a:pt x="4673" y="1847850"/>
                  </a:lnTo>
                  <a:lnTo>
                    <a:pt x="1358" y="1849208"/>
                  </a:lnTo>
                  <a:lnTo>
                    <a:pt x="0" y="1852510"/>
                  </a:lnTo>
                  <a:lnTo>
                    <a:pt x="1358" y="1855825"/>
                  </a:lnTo>
                  <a:lnTo>
                    <a:pt x="4673" y="1857184"/>
                  </a:lnTo>
                  <a:lnTo>
                    <a:pt x="7975" y="1855825"/>
                  </a:lnTo>
                  <a:lnTo>
                    <a:pt x="9334" y="1852510"/>
                  </a:lnTo>
                  <a:close/>
                </a:path>
                <a:path w="254635" h="1857375">
                  <a:moveTo>
                    <a:pt x="254444" y="4660"/>
                  </a:moveTo>
                  <a:lnTo>
                    <a:pt x="253085" y="1358"/>
                  </a:lnTo>
                  <a:lnTo>
                    <a:pt x="249783" y="0"/>
                  </a:lnTo>
                  <a:lnTo>
                    <a:pt x="246468" y="1358"/>
                  </a:lnTo>
                  <a:lnTo>
                    <a:pt x="245110" y="4660"/>
                  </a:lnTo>
                  <a:lnTo>
                    <a:pt x="246468" y="7975"/>
                  </a:lnTo>
                  <a:lnTo>
                    <a:pt x="249783" y="9334"/>
                  </a:lnTo>
                  <a:lnTo>
                    <a:pt x="253085" y="7975"/>
                  </a:lnTo>
                  <a:lnTo>
                    <a:pt x="25444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0289" y="1709420"/>
              <a:ext cx="1934210" cy="1854200"/>
            </a:xfrm>
            <a:custGeom>
              <a:avLst/>
              <a:gdLst/>
              <a:ahLst/>
              <a:cxnLst/>
              <a:rect l="l" t="t" r="r" b="b"/>
              <a:pathLst>
                <a:path w="1934210" h="1854200">
                  <a:moveTo>
                    <a:pt x="1934210" y="927100"/>
                  </a:moveTo>
                  <a:lnTo>
                    <a:pt x="1933063" y="974547"/>
                  </a:lnTo>
                  <a:lnTo>
                    <a:pt x="1929656" y="1021263"/>
                  </a:lnTo>
                  <a:lnTo>
                    <a:pt x="1924037" y="1067200"/>
                  </a:lnTo>
                  <a:lnTo>
                    <a:pt x="1916255" y="1112313"/>
                  </a:lnTo>
                  <a:lnTo>
                    <a:pt x="1906357" y="1156556"/>
                  </a:lnTo>
                  <a:lnTo>
                    <a:pt x="1894394" y="1199881"/>
                  </a:lnTo>
                  <a:lnTo>
                    <a:pt x="1880413" y="1242244"/>
                  </a:lnTo>
                  <a:lnTo>
                    <a:pt x="1864462" y="1283597"/>
                  </a:lnTo>
                  <a:lnTo>
                    <a:pt x="1846591" y="1323895"/>
                  </a:lnTo>
                  <a:lnTo>
                    <a:pt x="1826848" y="1363091"/>
                  </a:lnTo>
                  <a:lnTo>
                    <a:pt x="1805281" y="1401139"/>
                  </a:lnTo>
                  <a:lnTo>
                    <a:pt x="1781939" y="1437993"/>
                  </a:lnTo>
                  <a:lnTo>
                    <a:pt x="1756871" y="1473606"/>
                  </a:lnTo>
                  <a:lnTo>
                    <a:pt x="1730125" y="1507933"/>
                  </a:lnTo>
                  <a:lnTo>
                    <a:pt x="1701750" y="1540926"/>
                  </a:lnTo>
                  <a:lnTo>
                    <a:pt x="1671794" y="1572541"/>
                  </a:lnTo>
                  <a:lnTo>
                    <a:pt x="1640306" y="1602731"/>
                  </a:lnTo>
                  <a:lnTo>
                    <a:pt x="1607334" y="1631449"/>
                  </a:lnTo>
                  <a:lnTo>
                    <a:pt x="1572927" y="1658649"/>
                  </a:lnTo>
                  <a:lnTo>
                    <a:pt x="1537134" y="1684285"/>
                  </a:lnTo>
                  <a:lnTo>
                    <a:pt x="1500002" y="1708311"/>
                  </a:lnTo>
                  <a:lnTo>
                    <a:pt x="1461581" y="1730680"/>
                  </a:lnTo>
                  <a:lnTo>
                    <a:pt x="1421920" y="1751347"/>
                  </a:lnTo>
                  <a:lnTo>
                    <a:pt x="1381066" y="1770265"/>
                  </a:lnTo>
                  <a:lnTo>
                    <a:pt x="1339068" y="1787388"/>
                  </a:lnTo>
                  <a:lnTo>
                    <a:pt x="1295975" y="1802669"/>
                  </a:lnTo>
                  <a:lnTo>
                    <a:pt x="1251836" y="1816063"/>
                  </a:lnTo>
                  <a:lnTo>
                    <a:pt x="1206698" y="1827523"/>
                  </a:lnTo>
                  <a:lnTo>
                    <a:pt x="1160611" y="1837004"/>
                  </a:lnTo>
                  <a:lnTo>
                    <a:pt x="1113623" y="1844457"/>
                  </a:lnTo>
                  <a:lnTo>
                    <a:pt x="1065783" y="1849839"/>
                  </a:lnTo>
                  <a:lnTo>
                    <a:pt x="1017139" y="1853102"/>
                  </a:lnTo>
                  <a:lnTo>
                    <a:pt x="967740" y="1854200"/>
                  </a:lnTo>
                  <a:lnTo>
                    <a:pt x="918228" y="1853102"/>
                  </a:lnTo>
                  <a:lnTo>
                    <a:pt x="869479" y="1849839"/>
                  </a:lnTo>
                  <a:lnTo>
                    <a:pt x="821540" y="1844457"/>
                  </a:lnTo>
                  <a:lnTo>
                    <a:pt x="774459" y="1837004"/>
                  </a:lnTo>
                  <a:lnTo>
                    <a:pt x="728286" y="1827523"/>
                  </a:lnTo>
                  <a:lnTo>
                    <a:pt x="683069" y="1816063"/>
                  </a:lnTo>
                  <a:lnTo>
                    <a:pt x="638855" y="1802669"/>
                  </a:lnTo>
                  <a:lnTo>
                    <a:pt x="595693" y="1787388"/>
                  </a:lnTo>
                  <a:lnTo>
                    <a:pt x="553632" y="1770265"/>
                  </a:lnTo>
                  <a:lnTo>
                    <a:pt x="512719" y="1751347"/>
                  </a:lnTo>
                  <a:lnTo>
                    <a:pt x="473004" y="1730680"/>
                  </a:lnTo>
                  <a:lnTo>
                    <a:pt x="434534" y="1708311"/>
                  </a:lnTo>
                  <a:lnTo>
                    <a:pt x="397358" y="1684285"/>
                  </a:lnTo>
                  <a:lnTo>
                    <a:pt x="361524" y="1658649"/>
                  </a:lnTo>
                  <a:lnTo>
                    <a:pt x="327081" y="1631449"/>
                  </a:lnTo>
                  <a:lnTo>
                    <a:pt x="294077" y="1602731"/>
                  </a:lnTo>
                  <a:lnTo>
                    <a:pt x="262560" y="1572541"/>
                  </a:lnTo>
                  <a:lnTo>
                    <a:pt x="232578" y="1540926"/>
                  </a:lnTo>
                  <a:lnTo>
                    <a:pt x="204181" y="1507933"/>
                  </a:lnTo>
                  <a:lnTo>
                    <a:pt x="177415" y="1473606"/>
                  </a:lnTo>
                  <a:lnTo>
                    <a:pt x="152331" y="1437993"/>
                  </a:lnTo>
                  <a:lnTo>
                    <a:pt x="128975" y="1401139"/>
                  </a:lnTo>
                  <a:lnTo>
                    <a:pt x="107397" y="1363091"/>
                  </a:lnTo>
                  <a:lnTo>
                    <a:pt x="87644" y="1323895"/>
                  </a:lnTo>
                  <a:lnTo>
                    <a:pt x="69765" y="1283597"/>
                  </a:lnTo>
                  <a:lnTo>
                    <a:pt x="53809" y="1242244"/>
                  </a:lnTo>
                  <a:lnTo>
                    <a:pt x="39823" y="1199881"/>
                  </a:lnTo>
                  <a:lnTo>
                    <a:pt x="27856" y="1156556"/>
                  </a:lnTo>
                  <a:lnTo>
                    <a:pt x="17957" y="1112313"/>
                  </a:lnTo>
                  <a:lnTo>
                    <a:pt x="10173" y="1067200"/>
                  </a:lnTo>
                  <a:lnTo>
                    <a:pt x="4553" y="1021263"/>
                  </a:lnTo>
                  <a:lnTo>
                    <a:pt x="1146" y="974547"/>
                  </a:lnTo>
                  <a:lnTo>
                    <a:pt x="0" y="927100"/>
                  </a:lnTo>
                  <a:lnTo>
                    <a:pt x="1146" y="879652"/>
                  </a:lnTo>
                  <a:lnTo>
                    <a:pt x="4553" y="832936"/>
                  </a:lnTo>
                  <a:lnTo>
                    <a:pt x="10173" y="786999"/>
                  </a:lnTo>
                  <a:lnTo>
                    <a:pt x="17957" y="741886"/>
                  </a:lnTo>
                  <a:lnTo>
                    <a:pt x="27856" y="697643"/>
                  </a:lnTo>
                  <a:lnTo>
                    <a:pt x="39823" y="654318"/>
                  </a:lnTo>
                  <a:lnTo>
                    <a:pt x="53809" y="611955"/>
                  </a:lnTo>
                  <a:lnTo>
                    <a:pt x="69765" y="570602"/>
                  </a:lnTo>
                  <a:lnTo>
                    <a:pt x="87644" y="530304"/>
                  </a:lnTo>
                  <a:lnTo>
                    <a:pt x="107397" y="491108"/>
                  </a:lnTo>
                  <a:lnTo>
                    <a:pt x="128975" y="453060"/>
                  </a:lnTo>
                  <a:lnTo>
                    <a:pt x="152331" y="416206"/>
                  </a:lnTo>
                  <a:lnTo>
                    <a:pt x="177415" y="380593"/>
                  </a:lnTo>
                  <a:lnTo>
                    <a:pt x="204181" y="346266"/>
                  </a:lnTo>
                  <a:lnTo>
                    <a:pt x="232578" y="313273"/>
                  </a:lnTo>
                  <a:lnTo>
                    <a:pt x="262560" y="281658"/>
                  </a:lnTo>
                  <a:lnTo>
                    <a:pt x="294077" y="251468"/>
                  </a:lnTo>
                  <a:lnTo>
                    <a:pt x="327081" y="222750"/>
                  </a:lnTo>
                  <a:lnTo>
                    <a:pt x="361524" y="195550"/>
                  </a:lnTo>
                  <a:lnTo>
                    <a:pt x="397358" y="169914"/>
                  </a:lnTo>
                  <a:lnTo>
                    <a:pt x="434534" y="145888"/>
                  </a:lnTo>
                  <a:lnTo>
                    <a:pt x="473004" y="123519"/>
                  </a:lnTo>
                  <a:lnTo>
                    <a:pt x="512719" y="102852"/>
                  </a:lnTo>
                  <a:lnTo>
                    <a:pt x="553632" y="83934"/>
                  </a:lnTo>
                  <a:lnTo>
                    <a:pt x="595693" y="66811"/>
                  </a:lnTo>
                  <a:lnTo>
                    <a:pt x="638855" y="51530"/>
                  </a:lnTo>
                  <a:lnTo>
                    <a:pt x="683069" y="38136"/>
                  </a:lnTo>
                  <a:lnTo>
                    <a:pt x="728286" y="26676"/>
                  </a:lnTo>
                  <a:lnTo>
                    <a:pt x="774459" y="17195"/>
                  </a:lnTo>
                  <a:lnTo>
                    <a:pt x="821540" y="9742"/>
                  </a:lnTo>
                  <a:lnTo>
                    <a:pt x="869479" y="4360"/>
                  </a:lnTo>
                  <a:lnTo>
                    <a:pt x="918228" y="1097"/>
                  </a:lnTo>
                  <a:lnTo>
                    <a:pt x="967740" y="0"/>
                  </a:lnTo>
                  <a:lnTo>
                    <a:pt x="1017139" y="1097"/>
                  </a:lnTo>
                  <a:lnTo>
                    <a:pt x="1065783" y="4360"/>
                  </a:lnTo>
                  <a:lnTo>
                    <a:pt x="1113623" y="9742"/>
                  </a:lnTo>
                  <a:lnTo>
                    <a:pt x="1160611" y="17195"/>
                  </a:lnTo>
                  <a:lnTo>
                    <a:pt x="1206698" y="26676"/>
                  </a:lnTo>
                  <a:lnTo>
                    <a:pt x="1251836" y="38136"/>
                  </a:lnTo>
                  <a:lnTo>
                    <a:pt x="1295975" y="51530"/>
                  </a:lnTo>
                  <a:lnTo>
                    <a:pt x="1339068" y="66811"/>
                  </a:lnTo>
                  <a:lnTo>
                    <a:pt x="1381066" y="83934"/>
                  </a:lnTo>
                  <a:lnTo>
                    <a:pt x="1421920" y="102852"/>
                  </a:lnTo>
                  <a:lnTo>
                    <a:pt x="1461581" y="123519"/>
                  </a:lnTo>
                  <a:lnTo>
                    <a:pt x="1500002" y="145888"/>
                  </a:lnTo>
                  <a:lnTo>
                    <a:pt x="1537134" y="169914"/>
                  </a:lnTo>
                  <a:lnTo>
                    <a:pt x="1572927" y="195550"/>
                  </a:lnTo>
                  <a:lnTo>
                    <a:pt x="1607334" y="222750"/>
                  </a:lnTo>
                  <a:lnTo>
                    <a:pt x="1640306" y="251468"/>
                  </a:lnTo>
                  <a:lnTo>
                    <a:pt x="1671794" y="281658"/>
                  </a:lnTo>
                  <a:lnTo>
                    <a:pt x="1701750" y="313273"/>
                  </a:lnTo>
                  <a:lnTo>
                    <a:pt x="1730125" y="346266"/>
                  </a:lnTo>
                  <a:lnTo>
                    <a:pt x="1756871" y="380593"/>
                  </a:lnTo>
                  <a:lnTo>
                    <a:pt x="1781939" y="416206"/>
                  </a:lnTo>
                  <a:lnTo>
                    <a:pt x="1805281" y="453060"/>
                  </a:lnTo>
                  <a:lnTo>
                    <a:pt x="1826848" y="491108"/>
                  </a:lnTo>
                  <a:lnTo>
                    <a:pt x="1846591" y="530304"/>
                  </a:lnTo>
                  <a:lnTo>
                    <a:pt x="1864462" y="570602"/>
                  </a:lnTo>
                  <a:lnTo>
                    <a:pt x="1880413" y="611955"/>
                  </a:lnTo>
                  <a:lnTo>
                    <a:pt x="1894394" y="654318"/>
                  </a:lnTo>
                  <a:lnTo>
                    <a:pt x="1906357" y="697643"/>
                  </a:lnTo>
                  <a:lnTo>
                    <a:pt x="1916255" y="741886"/>
                  </a:lnTo>
                  <a:lnTo>
                    <a:pt x="1924037" y="786999"/>
                  </a:lnTo>
                  <a:lnTo>
                    <a:pt x="1929656" y="832936"/>
                  </a:lnTo>
                  <a:lnTo>
                    <a:pt x="1933063" y="879652"/>
                  </a:lnTo>
                  <a:lnTo>
                    <a:pt x="1934210" y="9271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45616" y="1704758"/>
              <a:ext cx="1943735" cy="1863725"/>
            </a:xfrm>
            <a:custGeom>
              <a:avLst/>
              <a:gdLst/>
              <a:ahLst/>
              <a:cxnLst/>
              <a:rect l="l" t="t" r="r" b="b"/>
              <a:pathLst>
                <a:path w="1943735" h="1863725">
                  <a:moveTo>
                    <a:pt x="9334" y="1858873"/>
                  </a:moveTo>
                  <a:lnTo>
                    <a:pt x="7975" y="1855558"/>
                  </a:lnTo>
                  <a:lnTo>
                    <a:pt x="4673" y="1854200"/>
                  </a:lnTo>
                  <a:lnTo>
                    <a:pt x="1358" y="1855558"/>
                  </a:lnTo>
                  <a:lnTo>
                    <a:pt x="0" y="1858873"/>
                  </a:lnTo>
                  <a:lnTo>
                    <a:pt x="1358" y="1862175"/>
                  </a:lnTo>
                  <a:lnTo>
                    <a:pt x="4673" y="1863534"/>
                  </a:lnTo>
                  <a:lnTo>
                    <a:pt x="7975" y="1862175"/>
                  </a:lnTo>
                  <a:lnTo>
                    <a:pt x="9334" y="1858873"/>
                  </a:lnTo>
                  <a:close/>
                </a:path>
                <a:path w="1943735" h="1863725">
                  <a:moveTo>
                    <a:pt x="1943544" y="4660"/>
                  </a:moveTo>
                  <a:lnTo>
                    <a:pt x="1942185" y="1358"/>
                  </a:lnTo>
                  <a:lnTo>
                    <a:pt x="1938883" y="0"/>
                  </a:lnTo>
                  <a:lnTo>
                    <a:pt x="1935568" y="1358"/>
                  </a:lnTo>
                  <a:lnTo>
                    <a:pt x="1934210" y="4660"/>
                  </a:lnTo>
                  <a:lnTo>
                    <a:pt x="1935568" y="7975"/>
                  </a:lnTo>
                  <a:lnTo>
                    <a:pt x="1938883" y="9334"/>
                  </a:lnTo>
                  <a:lnTo>
                    <a:pt x="1942185" y="7975"/>
                  </a:lnTo>
                  <a:lnTo>
                    <a:pt x="194354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31719" y="2669540"/>
              <a:ext cx="652780" cy="0"/>
            </a:xfrm>
            <a:custGeom>
              <a:avLst/>
              <a:gdLst/>
              <a:ahLst/>
              <a:cxnLst/>
              <a:rect l="l" t="t" r="r" b="b"/>
              <a:pathLst>
                <a:path w="652780">
                  <a:moveTo>
                    <a:pt x="65278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25369" y="1757680"/>
              <a:ext cx="661670" cy="1756410"/>
            </a:xfrm>
            <a:custGeom>
              <a:avLst/>
              <a:gdLst/>
              <a:ahLst/>
              <a:cxnLst/>
              <a:rect l="l" t="t" r="r" b="b"/>
              <a:pathLst>
                <a:path w="661669" h="1756410">
                  <a:moveTo>
                    <a:pt x="0" y="0"/>
                  </a:moveTo>
                  <a:lnTo>
                    <a:pt x="1269" y="1756410"/>
                  </a:lnTo>
                  <a:lnTo>
                    <a:pt x="60960" y="1736090"/>
                  </a:lnTo>
                  <a:lnTo>
                    <a:pt x="100330" y="1717040"/>
                  </a:lnTo>
                  <a:lnTo>
                    <a:pt x="151130" y="1694180"/>
                  </a:lnTo>
                  <a:lnTo>
                    <a:pt x="181610" y="1678940"/>
                  </a:lnTo>
                  <a:lnTo>
                    <a:pt x="260350" y="1628140"/>
                  </a:lnTo>
                  <a:lnTo>
                    <a:pt x="303530" y="1593850"/>
                  </a:lnTo>
                  <a:lnTo>
                    <a:pt x="350519" y="1557020"/>
                  </a:lnTo>
                  <a:lnTo>
                    <a:pt x="377190" y="1534160"/>
                  </a:lnTo>
                  <a:lnTo>
                    <a:pt x="414019" y="1492250"/>
                  </a:lnTo>
                  <a:lnTo>
                    <a:pt x="435610" y="1471930"/>
                  </a:lnTo>
                  <a:lnTo>
                    <a:pt x="457200" y="1443990"/>
                  </a:lnTo>
                  <a:lnTo>
                    <a:pt x="480060" y="1414780"/>
                  </a:lnTo>
                  <a:lnTo>
                    <a:pt x="515619" y="1366520"/>
                  </a:lnTo>
                  <a:lnTo>
                    <a:pt x="542290" y="1323340"/>
                  </a:lnTo>
                  <a:lnTo>
                    <a:pt x="571500" y="1275080"/>
                  </a:lnTo>
                  <a:lnTo>
                    <a:pt x="593090" y="1226820"/>
                  </a:lnTo>
                  <a:lnTo>
                    <a:pt x="612140" y="1173480"/>
                  </a:lnTo>
                  <a:lnTo>
                    <a:pt x="631190" y="1096010"/>
                  </a:lnTo>
                  <a:lnTo>
                    <a:pt x="645160" y="1033780"/>
                  </a:lnTo>
                  <a:lnTo>
                    <a:pt x="655319" y="970280"/>
                  </a:lnTo>
                  <a:lnTo>
                    <a:pt x="660400" y="916940"/>
                  </a:lnTo>
                  <a:lnTo>
                    <a:pt x="661669" y="871220"/>
                  </a:lnTo>
                  <a:lnTo>
                    <a:pt x="660400" y="820420"/>
                  </a:lnTo>
                  <a:lnTo>
                    <a:pt x="652780" y="769620"/>
                  </a:lnTo>
                  <a:lnTo>
                    <a:pt x="645160" y="721360"/>
                  </a:lnTo>
                  <a:lnTo>
                    <a:pt x="635000" y="676910"/>
                  </a:lnTo>
                  <a:lnTo>
                    <a:pt x="623569" y="636270"/>
                  </a:lnTo>
                  <a:lnTo>
                    <a:pt x="609600" y="591820"/>
                  </a:lnTo>
                  <a:lnTo>
                    <a:pt x="590550" y="538480"/>
                  </a:lnTo>
                  <a:lnTo>
                    <a:pt x="574040" y="499110"/>
                  </a:lnTo>
                  <a:lnTo>
                    <a:pt x="542290" y="439420"/>
                  </a:lnTo>
                  <a:lnTo>
                    <a:pt x="518160" y="402590"/>
                  </a:lnTo>
                  <a:lnTo>
                    <a:pt x="501650" y="375920"/>
                  </a:lnTo>
                  <a:lnTo>
                    <a:pt x="480060" y="342900"/>
                  </a:lnTo>
                  <a:lnTo>
                    <a:pt x="453390" y="308610"/>
                  </a:lnTo>
                  <a:lnTo>
                    <a:pt x="415290" y="266700"/>
                  </a:lnTo>
                  <a:lnTo>
                    <a:pt x="384810" y="233680"/>
                  </a:lnTo>
                  <a:lnTo>
                    <a:pt x="341630" y="194310"/>
                  </a:lnTo>
                  <a:lnTo>
                    <a:pt x="303530" y="161290"/>
                  </a:lnTo>
                  <a:lnTo>
                    <a:pt x="271780" y="135890"/>
                  </a:lnTo>
                  <a:lnTo>
                    <a:pt x="241300" y="113030"/>
                  </a:lnTo>
                  <a:lnTo>
                    <a:pt x="171450" y="72390"/>
                  </a:lnTo>
                  <a:lnTo>
                    <a:pt x="125730" y="49530"/>
                  </a:lnTo>
                  <a:lnTo>
                    <a:pt x="76200" y="29210"/>
                  </a:lnTo>
                  <a:lnTo>
                    <a:pt x="39369" y="12700"/>
                  </a:lnTo>
                  <a:lnTo>
                    <a:pt x="13969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25369" y="1757680"/>
              <a:ext cx="661670" cy="1756410"/>
            </a:xfrm>
            <a:custGeom>
              <a:avLst/>
              <a:gdLst/>
              <a:ahLst/>
              <a:cxnLst/>
              <a:rect l="l" t="t" r="r" b="b"/>
              <a:pathLst>
                <a:path w="661669" h="1756410">
                  <a:moveTo>
                    <a:pt x="0" y="0"/>
                  </a:moveTo>
                  <a:lnTo>
                    <a:pt x="13969" y="6350"/>
                  </a:lnTo>
                  <a:lnTo>
                    <a:pt x="39369" y="12700"/>
                  </a:lnTo>
                  <a:lnTo>
                    <a:pt x="76200" y="29210"/>
                  </a:lnTo>
                  <a:lnTo>
                    <a:pt x="125730" y="49530"/>
                  </a:lnTo>
                  <a:lnTo>
                    <a:pt x="171450" y="72390"/>
                  </a:lnTo>
                  <a:lnTo>
                    <a:pt x="204469" y="91440"/>
                  </a:lnTo>
                  <a:lnTo>
                    <a:pt x="241300" y="113030"/>
                  </a:lnTo>
                  <a:lnTo>
                    <a:pt x="271780" y="135890"/>
                  </a:lnTo>
                  <a:lnTo>
                    <a:pt x="303530" y="161290"/>
                  </a:lnTo>
                  <a:lnTo>
                    <a:pt x="341630" y="194310"/>
                  </a:lnTo>
                  <a:lnTo>
                    <a:pt x="384810" y="233680"/>
                  </a:lnTo>
                  <a:lnTo>
                    <a:pt x="415290" y="266700"/>
                  </a:lnTo>
                  <a:lnTo>
                    <a:pt x="453390" y="308610"/>
                  </a:lnTo>
                  <a:lnTo>
                    <a:pt x="480060" y="342900"/>
                  </a:lnTo>
                  <a:lnTo>
                    <a:pt x="501650" y="375920"/>
                  </a:lnTo>
                  <a:lnTo>
                    <a:pt x="518160" y="402590"/>
                  </a:lnTo>
                  <a:lnTo>
                    <a:pt x="542290" y="439420"/>
                  </a:lnTo>
                  <a:lnTo>
                    <a:pt x="574040" y="499110"/>
                  </a:lnTo>
                  <a:lnTo>
                    <a:pt x="590550" y="538480"/>
                  </a:lnTo>
                  <a:lnTo>
                    <a:pt x="609600" y="591820"/>
                  </a:lnTo>
                  <a:lnTo>
                    <a:pt x="623569" y="636270"/>
                  </a:lnTo>
                  <a:lnTo>
                    <a:pt x="635000" y="676910"/>
                  </a:lnTo>
                  <a:lnTo>
                    <a:pt x="645160" y="721360"/>
                  </a:lnTo>
                  <a:lnTo>
                    <a:pt x="652780" y="769620"/>
                  </a:lnTo>
                  <a:lnTo>
                    <a:pt x="660400" y="820420"/>
                  </a:lnTo>
                  <a:lnTo>
                    <a:pt x="661669" y="871220"/>
                  </a:lnTo>
                  <a:lnTo>
                    <a:pt x="660400" y="916940"/>
                  </a:lnTo>
                  <a:lnTo>
                    <a:pt x="655319" y="970280"/>
                  </a:lnTo>
                  <a:lnTo>
                    <a:pt x="645160" y="1033780"/>
                  </a:lnTo>
                  <a:lnTo>
                    <a:pt x="631190" y="1096010"/>
                  </a:lnTo>
                  <a:lnTo>
                    <a:pt x="612140" y="1173480"/>
                  </a:lnTo>
                  <a:lnTo>
                    <a:pt x="593090" y="1226820"/>
                  </a:lnTo>
                  <a:lnTo>
                    <a:pt x="571500" y="1275080"/>
                  </a:lnTo>
                  <a:lnTo>
                    <a:pt x="542290" y="1323340"/>
                  </a:lnTo>
                  <a:lnTo>
                    <a:pt x="515619" y="1366520"/>
                  </a:lnTo>
                  <a:lnTo>
                    <a:pt x="480060" y="1414780"/>
                  </a:lnTo>
                  <a:lnTo>
                    <a:pt x="457200" y="1443990"/>
                  </a:lnTo>
                  <a:lnTo>
                    <a:pt x="435610" y="1471930"/>
                  </a:lnTo>
                  <a:lnTo>
                    <a:pt x="414019" y="1492250"/>
                  </a:lnTo>
                  <a:lnTo>
                    <a:pt x="377190" y="1534160"/>
                  </a:lnTo>
                  <a:lnTo>
                    <a:pt x="350519" y="1557020"/>
                  </a:lnTo>
                  <a:lnTo>
                    <a:pt x="303530" y="1593850"/>
                  </a:lnTo>
                  <a:lnTo>
                    <a:pt x="260350" y="1628140"/>
                  </a:lnTo>
                  <a:lnTo>
                    <a:pt x="224790" y="1651000"/>
                  </a:lnTo>
                  <a:lnTo>
                    <a:pt x="181610" y="1678940"/>
                  </a:lnTo>
                  <a:lnTo>
                    <a:pt x="151130" y="1694180"/>
                  </a:lnTo>
                  <a:lnTo>
                    <a:pt x="100330" y="1717040"/>
                  </a:lnTo>
                  <a:lnTo>
                    <a:pt x="60960" y="1736090"/>
                  </a:lnTo>
                  <a:lnTo>
                    <a:pt x="16510" y="1751330"/>
                  </a:lnTo>
                  <a:lnTo>
                    <a:pt x="1269" y="175641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20696" y="1753018"/>
              <a:ext cx="671195" cy="1765935"/>
            </a:xfrm>
            <a:custGeom>
              <a:avLst/>
              <a:gdLst/>
              <a:ahLst/>
              <a:cxnLst/>
              <a:rect l="l" t="t" r="r" b="b"/>
              <a:pathLst>
                <a:path w="671194" h="1765935">
                  <a:moveTo>
                    <a:pt x="9334" y="1761070"/>
                  </a:moveTo>
                  <a:lnTo>
                    <a:pt x="7975" y="1757768"/>
                  </a:lnTo>
                  <a:lnTo>
                    <a:pt x="4673" y="1756410"/>
                  </a:lnTo>
                  <a:lnTo>
                    <a:pt x="1358" y="1757768"/>
                  </a:lnTo>
                  <a:lnTo>
                    <a:pt x="0" y="1761070"/>
                  </a:lnTo>
                  <a:lnTo>
                    <a:pt x="1358" y="1764385"/>
                  </a:lnTo>
                  <a:lnTo>
                    <a:pt x="4673" y="1765744"/>
                  </a:lnTo>
                  <a:lnTo>
                    <a:pt x="7975" y="1764385"/>
                  </a:lnTo>
                  <a:lnTo>
                    <a:pt x="9334" y="1761070"/>
                  </a:lnTo>
                  <a:close/>
                </a:path>
                <a:path w="671194" h="1765935">
                  <a:moveTo>
                    <a:pt x="671004" y="4660"/>
                  </a:moveTo>
                  <a:lnTo>
                    <a:pt x="669645" y="1358"/>
                  </a:lnTo>
                  <a:lnTo>
                    <a:pt x="666343" y="0"/>
                  </a:lnTo>
                  <a:lnTo>
                    <a:pt x="663028" y="1358"/>
                  </a:lnTo>
                  <a:lnTo>
                    <a:pt x="661670" y="4660"/>
                  </a:lnTo>
                  <a:lnTo>
                    <a:pt x="663028" y="7975"/>
                  </a:lnTo>
                  <a:lnTo>
                    <a:pt x="666343" y="9334"/>
                  </a:lnTo>
                  <a:lnTo>
                    <a:pt x="669645" y="7975"/>
                  </a:lnTo>
                  <a:lnTo>
                    <a:pt x="67100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409189" y="2359659"/>
            <a:ext cx="486409" cy="511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 marR="5080" indent="-508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Face Cuts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320697" y="1692910"/>
            <a:ext cx="1212850" cy="1913889"/>
            <a:chOff x="2320697" y="1692910"/>
            <a:chExt cx="1212850" cy="1913889"/>
          </a:xfrm>
        </p:grpSpPr>
        <p:sp>
          <p:nvSpPr>
            <p:cNvPr id="25" name="object 25"/>
            <p:cNvSpPr/>
            <p:nvPr/>
          </p:nvSpPr>
          <p:spPr>
            <a:xfrm>
              <a:off x="3014980" y="2641600"/>
              <a:ext cx="358140" cy="0"/>
            </a:xfrm>
            <a:custGeom>
              <a:avLst/>
              <a:gdLst/>
              <a:ahLst/>
              <a:cxnLst/>
              <a:rect l="l" t="t" r="r" b="b"/>
              <a:pathLst>
                <a:path w="358139">
                  <a:moveTo>
                    <a:pt x="0" y="0"/>
                  </a:moveTo>
                  <a:lnTo>
                    <a:pt x="358140" y="0"/>
                  </a:lnTo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61690" y="255651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0" y="0"/>
                  </a:moveTo>
                  <a:lnTo>
                    <a:pt x="0" y="171450"/>
                  </a:lnTo>
                  <a:lnTo>
                    <a:pt x="171450" y="850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73680" y="1783080"/>
              <a:ext cx="353060" cy="242570"/>
            </a:xfrm>
            <a:custGeom>
              <a:avLst/>
              <a:gdLst/>
              <a:ahLst/>
              <a:cxnLst/>
              <a:rect l="l" t="t" r="r" b="b"/>
              <a:pathLst>
                <a:path w="353060" h="242569">
                  <a:moveTo>
                    <a:pt x="0" y="242570"/>
                  </a:moveTo>
                  <a:lnTo>
                    <a:pt x="353059" y="0"/>
                  </a:lnTo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68320" y="1692910"/>
              <a:ext cx="190500" cy="167640"/>
            </a:xfrm>
            <a:custGeom>
              <a:avLst/>
              <a:gdLst/>
              <a:ahLst/>
              <a:cxnLst/>
              <a:rect l="l" t="t" r="r" b="b"/>
              <a:pathLst>
                <a:path w="190500" h="167639">
                  <a:moveTo>
                    <a:pt x="190500" y="0"/>
                  </a:moveTo>
                  <a:lnTo>
                    <a:pt x="0" y="26669"/>
                  </a:lnTo>
                  <a:lnTo>
                    <a:pt x="97790" y="167639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325370" y="3026410"/>
              <a:ext cx="577850" cy="481330"/>
            </a:xfrm>
            <a:custGeom>
              <a:avLst/>
              <a:gdLst/>
              <a:ahLst/>
              <a:cxnLst/>
              <a:rect l="l" t="t" r="r" b="b"/>
              <a:pathLst>
                <a:path w="577850" h="481329">
                  <a:moveTo>
                    <a:pt x="0" y="120650"/>
                  </a:moveTo>
                  <a:lnTo>
                    <a:pt x="1269" y="481329"/>
                  </a:lnTo>
                  <a:lnTo>
                    <a:pt x="74899" y="455604"/>
                  </a:lnTo>
                  <a:lnTo>
                    <a:pt x="125181" y="434634"/>
                  </a:lnTo>
                  <a:lnTo>
                    <a:pt x="161381" y="415858"/>
                  </a:lnTo>
                  <a:lnTo>
                    <a:pt x="228600" y="374650"/>
                  </a:lnTo>
                  <a:lnTo>
                    <a:pt x="299437" y="324273"/>
                  </a:lnTo>
                  <a:lnTo>
                    <a:pt x="330517" y="300831"/>
                  </a:lnTo>
                  <a:lnTo>
                    <a:pt x="364348" y="272203"/>
                  </a:lnTo>
                  <a:lnTo>
                    <a:pt x="405165" y="233627"/>
                  </a:lnTo>
                  <a:lnTo>
                    <a:pt x="457200" y="180339"/>
                  </a:lnTo>
                  <a:lnTo>
                    <a:pt x="500340" y="127158"/>
                  </a:lnTo>
                  <a:lnTo>
                    <a:pt x="504538" y="120967"/>
                  </a:lnTo>
                  <a:lnTo>
                    <a:pt x="42821" y="120967"/>
                  </a:lnTo>
                  <a:lnTo>
                    <a:pt x="0" y="120650"/>
                  </a:lnTo>
                  <a:close/>
                </a:path>
                <a:path w="577850" h="481329">
                  <a:moveTo>
                    <a:pt x="577850" y="0"/>
                  </a:moveTo>
                  <a:lnTo>
                    <a:pt x="541531" y="11723"/>
                  </a:lnTo>
                  <a:lnTo>
                    <a:pt x="441166" y="46037"/>
                  </a:lnTo>
                  <a:lnTo>
                    <a:pt x="384527" y="64534"/>
                  </a:lnTo>
                  <a:lnTo>
                    <a:pt x="328524" y="81197"/>
                  </a:lnTo>
                  <a:lnTo>
                    <a:pt x="276860" y="93979"/>
                  </a:lnTo>
                  <a:lnTo>
                    <a:pt x="228217" y="103187"/>
                  </a:lnTo>
                  <a:lnTo>
                    <a:pt x="180245" y="110489"/>
                  </a:lnTo>
                  <a:lnTo>
                    <a:pt x="133191" y="115887"/>
                  </a:lnTo>
                  <a:lnTo>
                    <a:pt x="87300" y="119379"/>
                  </a:lnTo>
                  <a:lnTo>
                    <a:pt x="42821" y="120967"/>
                  </a:lnTo>
                  <a:lnTo>
                    <a:pt x="504538" y="120967"/>
                  </a:lnTo>
                  <a:lnTo>
                    <a:pt x="528002" y="86360"/>
                  </a:lnTo>
                  <a:lnTo>
                    <a:pt x="57785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25370" y="3026410"/>
              <a:ext cx="577850" cy="481330"/>
            </a:xfrm>
            <a:custGeom>
              <a:avLst/>
              <a:gdLst/>
              <a:ahLst/>
              <a:cxnLst/>
              <a:rect l="l" t="t" r="r" b="b"/>
              <a:pathLst>
                <a:path w="577850" h="481329">
                  <a:moveTo>
                    <a:pt x="0" y="120650"/>
                  </a:moveTo>
                  <a:lnTo>
                    <a:pt x="42821" y="120967"/>
                  </a:lnTo>
                  <a:lnTo>
                    <a:pt x="87300" y="119379"/>
                  </a:lnTo>
                  <a:lnTo>
                    <a:pt x="133191" y="115887"/>
                  </a:lnTo>
                  <a:lnTo>
                    <a:pt x="180245" y="110489"/>
                  </a:lnTo>
                  <a:lnTo>
                    <a:pt x="228217" y="103187"/>
                  </a:lnTo>
                  <a:lnTo>
                    <a:pt x="276860" y="93979"/>
                  </a:lnTo>
                  <a:lnTo>
                    <a:pt x="328524" y="81197"/>
                  </a:lnTo>
                  <a:lnTo>
                    <a:pt x="384527" y="64534"/>
                  </a:lnTo>
                  <a:lnTo>
                    <a:pt x="441166" y="46037"/>
                  </a:lnTo>
                  <a:lnTo>
                    <a:pt x="494735" y="27751"/>
                  </a:lnTo>
                  <a:lnTo>
                    <a:pt x="541531" y="11723"/>
                  </a:lnTo>
                  <a:lnTo>
                    <a:pt x="577850" y="0"/>
                  </a:lnTo>
                  <a:lnTo>
                    <a:pt x="550425" y="47466"/>
                  </a:lnTo>
                  <a:lnTo>
                    <a:pt x="528002" y="86360"/>
                  </a:lnTo>
                  <a:lnTo>
                    <a:pt x="500340" y="127158"/>
                  </a:lnTo>
                  <a:lnTo>
                    <a:pt x="457200" y="180339"/>
                  </a:lnTo>
                  <a:lnTo>
                    <a:pt x="405165" y="233627"/>
                  </a:lnTo>
                  <a:lnTo>
                    <a:pt x="364348" y="272203"/>
                  </a:lnTo>
                  <a:lnTo>
                    <a:pt x="330517" y="300831"/>
                  </a:lnTo>
                  <a:lnTo>
                    <a:pt x="299437" y="324273"/>
                  </a:lnTo>
                  <a:lnTo>
                    <a:pt x="266876" y="347292"/>
                  </a:lnTo>
                  <a:lnTo>
                    <a:pt x="228600" y="374650"/>
                  </a:lnTo>
                  <a:lnTo>
                    <a:pt x="192765" y="396717"/>
                  </a:lnTo>
                  <a:lnTo>
                    <a:pt x="125181" y="434634"/>
                  </a:lnTo>
                  <a:lnTo>
                    <a:pt x="74899" y="455604"/>
                  </a:lnTo>
                  <a:lnTo>
                    <a:pt x="1269" y="481329"/>
                  </a:lnTo>
                  <a:lnTo>
                    <a:pt x="0" y="1206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20696" y="3021748"/>
              <a:ext cx="587375" cy="490855"/>
            </a:xfrm>
            <a:custGeom>
              <a:avLst/>
              <a:gdLst/>
              <a:ahLst/>
              <a:cxnLst/>
              <a:rect l="l" t="t" r="r" b="b"/>
              <a:pathLst>
                <a:path w="587375" h="490854">
                  <a:moveTo>
                    <a:pt x="9334" y="485990"/>
                  </a:moveTo>
                  <a:lnTo>
                    <a:pt x="7975" y="482688"/>
                  </a:lnTo>
                  <a:lnTo>
                    <a:pt x="4673" y="481330"/>
                  </a:lnTo>
                  <a:lnTo>
                    <a:pt x="1358" y="482688"/>
                  </a:lnTo>
                  <a:lnTo>
                    <a:pt x="0" y="485990"/>
                  </a:lnTo>
                  <a:lnTo>
                    <a:pt x="1358" y="489305"/>
                  </a:lnTo>
                  <a:lnTo>
                    <a:pt x="4673" y="490664"/>
                  </a:lnTo>
                  <a:lnTo>
                    <a:pt x="7975" y="489305"/>
                  </a:lnTo>
                  <a:lnTo>
                    <a:pt x="9334" y="485990"/>
                  </a:lnTo>
                  <a:close/>
                </a:path>
                <a:path w="587375" h="490854">
                  <a:moveTo>
                    <a:pt x="587184" y="4660"/>
                  </a:moveTo>
                  <a:lnTo>
                    <a:pt x="585825" y="1358"/>
                  </a:lnTo>
                  <a:lnTo>
                    <a:pt x="582523" y="0"/>
                  </a:lnTo>
                  <a:lnTo>
                    <a:pt x="579208" y="1358"/>
                  </a:lnTo>
                  <a:lnTo>
                    <a:pt x="577850" y="4660"/>
                  </a:lnTo>
                  <a:lnTo>
                    <a:pt x="579208" y="7975"/>
                  </a:lnTo>
                  <a:lnTo>
                    <a:pt x="582523" y="9334"/>
                  </a:lnTo>
                  <a:lnTo>
                    <a:pt x="585825" y="7975"/>
                  </a:lnTo>
                  <a:lnTo>
                    <a:pt x="58718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53970" y="3308350"/>
              <a:ext cx="742950" cy="293370"/>
            </a:xfrm>
            <a:custGeom>
              <a:avLst/>
              <a:gdLst/>
              <a:ahLst/>
              <a:cxnLst/>
              <a:rect l="l" t="t" r="r" b="b"/>
              <a:pathLst>
                <a:path w="742950" h="293370">
                  <a:moveTo>
                    <a:pt x="742950" y="29337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87930" y="3275330"/>
              <a:ext cx="85090" cy="69850"/>
            </a:xfrm>
            <a:custGeom>
              <a:avLst/>
              <a:gdLst/>
              <a:ahLst/>
              <a:cxnLst/>
              <a:rect l="l" t="t" r="r" b="b"/>
              <a:pathLst>
                <a:path w="85089" h="69850">
                  <a:moveTo>
                    <a:pt x="85089" y="0"/>
                  </a:moveTo>
                  <a:lnTo>
                    <a:pt x="0" y="6350"/>
                  </a:lnTo>
                  <a:lnTo>
                    <a:pt x="57150" y="69850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111072" y="1798143"/>
            <a:ext cx="224154" cy="3219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25" dirty="0">
                <a:latin typeface="Arial"/>
                <a:cs typeface="Arial"/>
              </a:rPr>
              <a:t>HW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71600" y="2359659"/>
            <a:ext cx="510540" cy="511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5080" indent="-1778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latin typeface="Arial"/>
                <a:cs typeface="Arial"/>
              </a:rPr>
              <a:t>Back Cuts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748972" y="1180782"/>
            <a:ext cx="1839595" cy="2574925"/>
            <a:chOff x="5748972" y="1180782"/>
            <a:chExt cx="1839595" cy="2574925"/>
          </a:xfrm>
        </p:grpSpPr>
        <p:sp>
          <p:nvSpPr>
            <p:cNvPr id="37" name="object 37"/>
            <p:cNvSpPr/>
            <p:nvPr/>
          </p:nvSpPr>
          <p:spPr>
            <a:xfrm>
              <a:off x="5763259" y="1195069"/>
              <a:ext cx="994410" cy="2545080"/>
            </a:xfrm>
            <a:custGeom>
              <a:avLst/>
              <a:gdLst/>
              <a:ahLst/>
              <a:cxnLst/>
              <a:rect l="l" t="t" r="r" b="b"/>
              <a:pathLst>
                <a:path w="994409" h="2545079">
                  <a:moveTo>
                    <a:pt x="982980" y="1186179"/>
                  </a:moveTo>
                  <a:lnTo>
                    <a:pt x="130810" y="1183639"/>
                  </a:lnTo>
                </a:path>
                <a:path w="994409" h="2545079">
                  <a:moveTo>
                    <a:pt x="994410" y="1111250"/>
                  </a:moveTo>
                  <a:lnTo>
                    <a:pt x="135889" y="1111250"/>
                  </a:lnTo>
                </a:path>
                <a:path w="994409" h="2545079">
                  <a:moveTo>
                    <a:pt x="981710" y="1111250"/>
                  </a:moveTo>
                  <a:lnTo>
                    <a:pt x="982980" y="1198879"/>
                  </a:lnTo>
                </a:path>
                <a:path w="994409" h="2545079">
                  <a:moveTo>
                    <a:pt x="269239" y="0"/>
                  </a:moveTo>
                  <a:lnTo>
                    <a:pt x="153669" y="1090929"/>
                  </a:lnTo>
                </a:path>
                <a:path w="994409" h="2545079">
                  <a:moveTo>
                    <a:pt x="144779" y="1181100"/>
                  </a:moveTo>
                  <a:lnTo>
                    <a:pt x="0" y="254507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955789" y="3658869"/>
              <a:ext cx="562610" cy="59690"/>
            </a:xfrm>
            <a:custGeom>
              <a:avLst/>
              <a:gdLst/>
              <a:ahLst/>
              <a:cxnLst/>
              <a:rect l="l" t="t" r="r" b="b"/>
              <a:pathLst>
                <a:path w="562609" h="59689">
                  <a:moveTo>
                    <a:pt x="562609" y="59689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509509" y="3680459"/>
              <a:ext cx="78740" cy="74930"/>
            </a:xfrm>
            <a:custGeom>
              <a:avLst/>
              <a:gdLst/>
              <a:ahLst/>
              <a:cxnLst/>
              <a:rect l="l" t="t" r="r" b="b"/>
              <a:pathLst>
                <a:path w="78740" h="74929">
                  <a:moveTo>
                    <a:pt x="7620" y="0"/>
                  </a:moveTo>
                  <a:lnTo>
                    <a:pt x="0" y="74929"/>
                  </a:lnTo>
                  <a:lnTo>
                    <a:pt x="78740" y="4571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880099" y="3545840"/>
              <a:ext cx="566420" cy="59690"/>
            </a:xfrm>
            <a:custGeom>
              <a:avLst/>
              <a:gdLst/>
              <a:ahLst/>
              <a:cxnLst/>
              <a:rect l="l" t="t" r="r" b="b"/>
              <a:pathLst>
                <a:path w="566420" h="59689">
                  <a:moveTo>
                    <a:pt x="566420" y="59689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810249" y="3509009"/>
              <a:ext cx="78740" cy="74930"/>
            </a:xfrm>
            <a:custGeom>
              <a:avLst/>
              <a:gdLst/>
              <a:ahLst/>
              <a:cxnLst/>
              <a:rect l="l" t="t" r="r" b="b"/>
              <a:pathLst>
                <a:path w="78739" h="74929">
                  <a:moveTo>
                    <a:pt x="78739" y="0"/>
                  </a:moveTo>
                  <a:lnTo>
                    <a:pt x="0" y="29210"/>
                  </a:lnTo>
                  <a:lnTo>
                    <a:pt x="71120" y="74929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 rot="300000">
            <a:off x="6539290" y="3510341"/>
            <a:ext cx="3163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spc="-50" dirty="0"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40020" y="2040890"/>
            <a:ext cx="570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0" marR="5080" indent="-8255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Back </a:t>
            </a:r>
            <a:r>
              <a:rPr sz="1800" b="1" spc="-25" dirty="0">
                <a:latin typeface="Arial"/>
                <a:cs typeface="Arial"/>
              </a:rPr>
              <a:t>Cut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7059297" y="1235483"/>
            <a:ext cx="876300" cy="2673985"/>
            <a:chOff x="7059297" y="1235483"/>
            <a:chExt cx="876300" cy="2673985"/>
          </a:xfrm>
        </p:grpSpPr>
        <p:sp>
          <p:nvSpPr>
            <p:cNvPr id="45" name="object 45"/>
            <p:cNvSpPr/>
            <p:nvPr/>
          </p:nvSpPr>
          <p:spPr>
            <a:xfrm>
              <a:off x="7588250" y="1249680"/>
              <a:ext cx="332740" cy="2645410"/>
            </a:xfrm>
            <a:custGeom>
              <a:avLst/>
              <a:gdLst/>
              <a:ahLst/>
              <a:cxnLst/>
              <a:rect l="l" t="t" r="r" b="b"/>
              <a:pathLst>
                <a:path w="332740" h="2645410">
                  <a:moveTo>
                    <a:pt x="332740" y="0"/>
                  </a:moveTo>
                  <a:lnTo>
                    <a:pt x="237490" y="640080"/>
                  </a:lnTo>
                </a:path>
                <a:path w="332740" h="2645410">
                  <a:moveTo>
                    <a:pt x="138429" y="1456690"/>
                  </a:moveTo>
                  <a:lnTo>
                    <a:pt x="0" y="264541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087870" y="2730500"/>
              <a:ext cx="640080" cy="1270"/>
            </a:xfrm>
            <a:custGeom>
              <a:avLst/>
              <a:gdLst/>
              <a:ahLst/>
              <a:cxnLst/>
              <a:rect l="l" t="t" r="r" b="b"/>
              <a:pathLst>
                <a:path w="640079" h="1269">
                  <a:moveTo>
                    <a:pt x="640079" y="1270"/>
                  </a:moveTo>
                  <a:lnTo>
                    <a:pt x="0" y="0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095490" y="1891030"/>
              <a:ext cx="730250" cy="819150"/>
            </a:xfrm>
            <a:custGeom>
              <a:avLst/>
              <a:gdLst/>
              <a:ahLst/>
              <a:cxnLst/>
              <a:rect l="l" t="t" r="r" b="b"/>
              <a:pathLst>
                <a:path w="730250" h="819150">
                  <a:moveTo>
                    <a:pt x="730250" y="0"/>
                  </a:moveTo>
                  <a:lnTo>
                    <a:pt x="0" y="81915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100570" y="2392331"/>
              <a:ext cx="610870" cy="318135"/>
            </a:xfrm>
            <a:custGeom>
              <a:avLst/>
              <a:gdLst/>
              <a:ahLst/>
              <a:cxnLst/>
              <a:rect l="l" t="t" r="r" b="b"/>
              <a:pathLst>
                <a:path w="610870" h="318135">
                  <a:moveTo>
                    <a:pt x="323620" y="0"/>
                  </a:moveTo>
                  <a:lnTo>
                    <a:pt x="259831" y="21054"/>
                  </a:lnTo>
                  <a:lnTo>
                    <a:pt x="222422" y="54998"/>
                  </a:lnTo>
                  <a:lnTo>
                    <a:pt x="181843" y="96624"/>
                  </a:lnTo>
                  <a:lnTo>
                    <a:pt x="142605" y="139103"/>
                  </a:lnTo>
                  <a:lnTo>
                    <a:pt x="109220" y="175608"/>
                  </a:lnTo>
                  <a:lnTo>
                    <a:pt x="88939" y="206226"/>
                  </a:lnTo>
                  <a:lnTo>
                    <a:pt x="20280" y="286514"/>
                  </a:lnTo>
                  <a:lnTo>
                    <a:pt x="0" y="317848"/>
                  </a:lnTo>
                  <a:lnTo>
                    <a:pt x="593089" y="307688"/>
                  </a:lnTo>
                  <a:lnTo>
                    <a:pt x="599975" y="251192"/>
                  </a:lnTo>
                  <a:lnTo>
                    <a:pt x="602557" y="206226"/>
                  </a:lnTo>
                  <a:lnTo>
                    <a:pt x="604698" y="165348"/>
                  </a:lnTo>
                  <a:lnTo>
                    <a:pt x="610870" y="109568"/>
                  </a:lnTo>
                  <a:lnTo>
                    <a:pt x="583340" y="99989"/>
                  </a:lnTo>
                  <a:lnTo>
                    <a:pt x="539616" y="80835"/>
                  </a:lnTo>
                  <a:lnTo>
                    <a:pt x="485739" y="56683"/>
                  </a:lnTo>
                  <a:lnTo>
                    <a:pt x="427753" y="32109"/>
                  </a:lnTo>
                  <a:lnTo>
                    <a:pt x="371699" y="11689"/>
                  </a:lnTo>
                  <a:lnTo>
                    <a:pt x="32362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100570" y="2392331"/>
              <a:ext cx="610870" cy="318135"/>
            </a:xfrm>
            <a:custGeom>
              <a:avLst/>
              <a:gdLst/>
              <a:ahLst/>
              <a:cxnLst/>
              <a:rect l="l" t="t" r="r" b="b"/>
              <a:pathLst>
                <a:path w="610870" h="318135">
                  <a:moveTo>
                    <a:pt x="0" y="317848"/>
                  </a:moveTo>
                  <a:lnTo>
                    <a:pt x="20280" y="286514"/>
                  </a:lnTo>
                  <a:lnTo>
                    <a:pt x="54609" y="246251"/>
                  </a:lnTo>
                  <a:lnTo>
                    <a:pt x="88939" y="206226"/>
                  </a:lnTo>
                  <a:lnTo>
                    <a:pt x="109220" y="175608"/>
                  </a:lnTo>
                  <a:lnTo>
                    <a:pt x="142605" y="139103"/>
                  </a:lnTo>
                  <a:lnTo>
                    <a:pt x="181843" y="96624"/>
                  </a:lnTo>
                  <a:lnTo>
                    <a:pt x="222422" y="54998"/>
                  </a:lnTo>
                  <a:lnTo>
                    <a:pt x="259831" y="21054"/>
                  </a:lnTo>
                  <a:lnTo>
                    <a:pt x="323620" y="0"/>
                  </a:lnTo>
                  <a:lnTo>
                    <a:pt x="371699" y="11689"/>
                  </a:lnTo>
                  <a:lnTo>
                    <a:pt x="427753" y="32109"/>
                  </a:lnTo>
                  <a:lnTo>
                    <a:pt x="485739" y="56683"/>
                  </a:lnTo>
                  <a:lnTo>
                    <a:pt x="539616" y="80835"/>
                  </a:lnTo>
                  <a:lnTo>
                    <a:pt x="583340" y="99989"/>
                  </a:lnTo>
                  <a:lnTo>
                    <a:pt x="610870" y="109568"/>
                  </a:lnTo>
                  <a:lnTo>
                    <a:pt x="604698" y="165348"/>
                  </a:lnTo>
                  <a:lnTo>
                    <a:pt x="602456" y="208151"/>
                  </a:lnTo>
                  <a:lnTo>
                    <a:pt x="599975" y="251192"/>
                  </a:lnTo>
                  <a:lnTo>
                    <a:pt x="593089" y="307688"/>
                  </a:lnTo>
                  <a:lnTo>
                    <a:pt x="0" y="317848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095896" y="2366428"/>
              <a:ext cx="620395" cy="348615"/>
            </a:xfrm>
            <a:custGeom>
              <a:avLst/>
              <a:gdLst/>
              <a:ahLst/>
              <a:cxnLst/>
              <a:rect l="l" t="t" r="r" b="b"/>
              <a:pathLst>
                <a:path w="620395" h="348614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620395" h="348614">
                  <a:moveTo>
                    <a:pt x="620204" y="343750"/>
                  </a:moveTo>
                  <a:lnTo>
                    <a:pt x="618845" y="340448"/>
                  </a:lnTo>
                  <a:lnTo>
                    <a:pt x="615543" y="339090"/>
                  </a:lnTo>
                  <a:lnTo>
                    <a:pt x="612228" y="340448"/>
                  </a:lnTo>
                  <a:lnTo>
                    <a:pt x="610870" y="343750"/>
                  </a:lnTo>
                  <a:lnTo>
                    <a:pt x="612228" y="347065"/>
                  </a:lnTo>
                  <a:lnTo>
                    <a:pt x="615543" y="348424"/>
                  </a:lnTo>
                  <a:lnTo>
                    <a:pt x="618845" y="347065"/>
                  </a:lnTo>
                  <a:lnTo>
                    <a:pt x="620204" y="343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7914640" y="2117090"/>
            <a:ext cx="545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Face Cuts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788150" y="2452370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Arial"/>
                <a:cs typeface="Arial"/>
              </a:rPr>
              <a:t>HW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953260" y="3636009"/>
            <a:ext cx="2684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9125" marR="5080" indent="-60706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Chainsaw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Bar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Too</a:t>
            </a:r>
            <a:r>
              <a:rPr sz="1800" b="1" spc="-20" dirty="0">
                <a:latin typeface="Arial"/>
                <a:cs typeface="Arial"/>
              </a:rPr>
              <a:t> Short </a:t>
            </a:r>
            <a:r>
              <a:rPr sz="1800" b="1" spc="-10" dirty="0">
                <a:latin typeface="Arial"/>
                <a:cs typeface="Arial"/>
              </a:rPr>
              <a:t>(Obstruction)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437254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0000"/>
                </a:solidFill>
              </a:rPr>
              <a:t>Outline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Felling</a:t>
            </a:r>
            <a:r>
              <a:rPr spc="-40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Direction</a:t>
            </a:r>
            <a:r>
              <a:rPr spc="-3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Slight</a:t>
            </a:r>
            <a:r>
              <a:rPr spc="-45" dirty="0"/>
              <a:t> </a:t>
            </a:r>
            <a:r>
              <a:rPr spc="-20" dirty="0"/>
              <a:t>Lean</a:t>
            </a:r>
          </a:p>
          <a:p>
            <a:pPr marL="1252855" marR="1241425" indent="586740">
              <a:lnSpc>
                <a:spcPct val="198400"/>
              </a:lnSpc>
              <a:spcBef>
                <a:spcPts val="10"/>
              </a:spcBef>
            </a:pPr>
            <a:r>
              <a:rPr dirty="0"/>
              <a:t>Facing</a:t>
            </a:r>
            <a:r>
              <a:rPr spc="-55" dirty="0"/>
              <a:t> </a:t>
            </a:r>
            <a:r>
              <a:rPr spc="-10" dirty="0"/>
              <a:t>Issues </a:t>
            </a:r>
            <a:r>
              <a:rPr dirty="0"/>
              <a:t>Felling</a:t>
            </a:r>
            <a:r>
              <a:rPr spc="-50" dirty="0"/>
              <a:t> </a:t>
            </a:r>
            <a:r>
              <a:rPr dirty="0"/>
              <a:t>Difficult</a:t>
            </a:r>
            <a:r>
              <a:rPr spc="-40" dirty="0"/>
              <a:t> </a:t>
            </a:r>
            <a:r>
              <a:rPr spc="-10" dirty="0"/>
              <a:t>Trees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619" y="123190"/>
            <a:ext cx="7879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0000"/>
                </a:solidFill>
              </a:rPr>
              <a:t>Significance</a:t>
            </a:r>
            <a:r>
              <a:rPr sz="4400" spc="-11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of</a:t>
            </a:r>
            <a:r>
              <a:rPr sz="4400" spc="-10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Tree</a:t>
            </a:r>
            <a:r>
              <a:rPr sz="4400" spc="-110" dirty="0">
                <a:solidFill>
                  <a:srgbClr val="FF0000"/>
                </a:solidFill>
              </a:rPr>
              <a:t> </a:t>
            </a:r>
            <a:r>
              <a:rPr sz="4400" spc="-10" dirty="0">
                <a:solidFill>
                  <a:srgbClr val="FF0000"/>
                </a:solidFill>
              </a:rPr>
              <a:t>Diameter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89890" y="1041400"/>
            <a:ext cx="77311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35245" algn="l"/>
              </a:tabLst>
            </a:pPr>
            <a:r>
              <a:rPr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Moderate</a:t>
            </a:r>
            <a:r>
              <a:rPr sz="2000" b="1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To</a:t>
            </a:r>
            <a:r>
              <a:rPr sz="2000" b="1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Large</a:t>
            </a:r>
            <a:r>
              <a:rPr sz="2000" b="1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Diameter</a:t>
            </a:r>
            <a:r>
              <a:rPr sz="2000" b="1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Trees</a:t>
            </a:r>
            <a:r>
              <a:rPr sz="2000" b="1" u="none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Small</a:t>
            </a:r>
            <a:r>
              <a:rPr sz="2000" b="1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Diameter</a:t>
            </a:r>
            <a:r>
              <a:rPr sz="2000" b="1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Trees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6139" y="1621790"/>
            <a:ext cx="30943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Chainsaw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bar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too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short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to </a:t>
            </a:r>
            <a:r>
              <a:rPr sz="1800" b="1" dirty="0">
                <a:latin typeface="Arial"/>
                <a:cs typeface="Arial"/>
              </a:rPr>
              <a:t>reach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completely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across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the </a:t>
            </a:r>
            <a:r>
              <a:rPr sz="1800" b="1" spc="-10" dirty="0">
                <a:latin typeface="Arial"/>
                <a:cs typeface="Arial"/>
              </a:rPr>
              <a:t>stump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4320" y="1621790"/>
            <a:ext cx="31235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Not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enough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room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for </a:t>
            </a:r>
            <a:r>
              <a:rPr sz="1800" b="1" dirty="0">
                <a:latin typeface="Arial"/>
                <a:cs typeface="Arial"/>
              </a:rPr>
              <a:t>chainsaw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bar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wedges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in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kerf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9619" y="2653029"/>
            <a:ext cx="328485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Difficult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execute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back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cut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fast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enough</a:t>
            </a:r>
            <a:r>
              <a:rPr sz="18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prevent</a:t>
            </a:r>
            <a:r>
              <a:rPr sz="18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loss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control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barber-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chair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33059" y="2653029"/>
            <a:ext cx="2966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Difficult</a:t>
            </a:r>
            <a:r>
              <a:rPr sz="18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prevent</a:t>
            </a:r>
            <a:r>
              <a:rPr sz="18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sit-back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44257" y="4206557"/>
            <a:ext cx="1946275" cy="1863725"/>
            <a:chOff x="1044257" y="4206557"/>
            <a:chExt cx="1946275" cy="1863725"/>
          </a:xfrm>
        </p:grpSpPr>
        <p:sp>
          <p:nvSpPr>
            <p:cNvPr id="9" name="object 9"/>
            <p:cNvSpPr/>
            <p:nvPr/>
          </p:nvSpPr>
          <p:spPr>
            <a:xfrm>
              <a:off x="2084069" y="4212590"/>
              <a:ext cx="245110" cy="1847850"/>
            </a:xfrm>
            <a:custGeom>
              <a:avLst/>
              <a:gdLst/>
              <a:ahLst/>
              <a:cxnLst/>
              <a:rect l="l" t="t" r="r" b="b"/>
              <a:pathLst>
                <a:path w="245110" h="1847850">
                  <a:moveTo>
                    <a:pt x="0" y="0"/>
                  </a:moveTo>
                  <a:lnTo>
                    <a:pt x="2540" y="1847850"/>
                  </a:lnTo>
                  <a:lnTo>
                    <a:pt x="72390" y="1842770"/>
                  </a:lnTo>
                  <a:lnTo>
                    <a:pt x="152400" y="1828800"/>
                  </a:lnTo>
                  <a:lnTo>
                    <a:pt x="245110" y="1804670"/>
                  </a:lnTo>
                  <a:lnTo>
                    <a:pt x="236219" y="38100"/>
                  </a:lnTo>
                  <a:lnTo>
                    <a:pt x="135890" y="19050"/>
                  </a:lnTo>
                  <a:lnTo>
                    <a:pt x="5588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84069" y="4212590"/>
              <a:ext cx="245110" cy="1847850"/>
            </a:xfrm>
            <a:custGeom>
              <a:avLst/>
              <a:gdLst/>
              <a:ahLst/>
              <a:cxnLst/>
              <a:rect l="l" t="t" r="r" b="b"/>
              <a:pathLst>
                <a:path w="245110" h="1847850">
                  <a:moveTo>
                    <a:pt x="2540" y="1847850"/>
                  </a:moveTo>
                  <a:lnTo>
                    <a:pt x="0" y="0"/>
                  </a:lnTo>
                  <a:lnTo>
                    <a:pt x="55880" y="6350"/>
                  </a:lnTo>
                  <a:lnTo>
                    <a:pt x="135890" y="19050"/>
                  </a:lnTo>
                  <a:lnTo>
                    <a:pt x="236219" y="38100"/>
                  </a:lnTo>
                  <a:lnTo>
                    <a:pt x="245110" y="1804670"/>
                  </a:lnTo>
                  <a:lnTo>
                    <a:pt x="152400" y="1828800"/>
                  </a:lnTo>
                  <a:lnTo>
                    <a:pt x="72390" y="1842770"/>
                  </a:lnTo>
                  <a:lnTo>
                    <a:pt x="2540" y="18478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79396" y="4207929"/>
              <a:ext cx="254635" cy="1857375"/>
            </a:xfrm>
            <a:custGeom>
              <a:avLst/>
              <a:gdLst/>
              <a:ahLst/>
              <a:cxnLst/>
              <a:rect l="l" t="t" r="r" b="b"/>
              <a:pathLst>
                <a:path w="254635" h="1857375">
                  <a:moveTo>
                    <a:pt x="9334" y="1852510"/>
                  </a:moveTo>
                  <a:lnTo>
                    <a:pt x="7975" y="1849208"/>
                  </a:lnTo>
                  <a:lnTo>
                    <a:pt x="4673" y="1847850"/>
                  </a:lnTo>
                  <a:lnTo>
                    <a:pt x="1358" y="1849208"/>
                  </a:lnTo>
                  <a:lnTo>
                    <a:pt x="0" y="1852510"/>
                  </a:lnTo>
                  <a:lnTo>
                    <a:pt x="1358" y="1855825"/>
                  </a:lnTo>
                  <a:lnTo>
                    <a:pt x="4673" y="1857184"/>
                  </a:lnTo>
                  <a:lnTo>
                    <a:pt x="7975" y="1855825"/>
                  </a:lnTo>
                  <a:lnTo>
                    <a:pt x="9334" y="1852510"/>
                  </a:lnTo>
                  <a:close/>
                </a:path>
                <a:path w="254635" h="1857375">
                  <a:moveTo>
                    <a:pt x="254444" y="4660"/>
                  </a:moveTo>
                  <a:lnTo>
                    <a:pt x="253085" y="1358"/>
                  </a:lnTo>
                  <a:lnTo>
                    <a:pt x="249783" y="0"/>
                  </a:lnTo>
                  <a:lnTo>
                    <a:pt x="246468" y="1358"/>
                  </a:lnTo>
                  <a:lnTo>
                    <a:pt x="245110" y="4660"/>
                  </a:lnTo>
                  <a:lnTo>
                    <a:pt x="246468" y="7975"/>
                  </a:lnTo>
                  <a:lnTo>
                    <a:pt x="249783" y="9334"/>
                  </a:lnTo>
                  <a:lnTo>
                    <a:pt x="253085" y="7975"/>
                  </a:lnTo>
                  <a:lnTo>
                    <a:pt x="25444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9019" y="4211320"/>
              <a:ext cx="1934210" cy="1854200"/>
            </a:xfrm>
            <a:custGeom>
              <a:avLst/>
              <a:gdLst/>
              <a:ahLst/>
              <a:cxnLst/>
              <a:rect l="l" t="t" r="r" b="b"/>
              <a:pathLst>
                <a:path w="1934210" h="1854200">
                  <a:moveTo>
                    <a:pt x="1934210" y="927099"/>
                  </a:moveTo>
                  <a:lnTo>
                    <a:pt x="1933063" y="974547"/>
                  </a:lnTo>
                  <a:lnTo>
                    <a:pt x="1929656" y="1021263"/>
                  </a:lnTo>
                  <a:lnTo>
                    <a:pt x="1924036" y="1067200"/>
                  </a:lnTo>
                  <a:lnTo>
                    <a:pt x="1916252" y="1112313"/>
                  </a:lnTo>
                  <a:lnTo>
                    <a:pt x="1906353" y="1156556"/>
                  </a:lnTo>
                  <a:lnTo>
                    <a:pt x="1894386" y="1199881"/>
                  </a:lnTo>
                  <a:lnTo>
                    <a:pt x="1880400" y="1242244"/>
                  </a:lnTo>
                  <a:lnTo>
                    <a:pt x="1864444" y="1283597"/>
                  </a:lnTo>
                  <a:lnTo>
                    <a:pt x="1846565" y="1323895"/>
                  </a:lnTo>
                  <a:lnTo>
                    <a:pt x="1826812" y="1363091"/>
                  </a:lnTo>
                  <a:lnTo>
                    <a:pt x="1805234" y="1401139"/>
                  </a:lnTo>
                  <a:lnTo>
                    <a:pt x="1781878" y="1437993"/>
                  </a:lnTo>
                  <a:lnTo>
                    <a:pt x="1756794" y="1473606"/>
                  </a:lnTo>
                  <a:lnTo>
                    <a:pt x="1730028" y="1507933"/>
                  </a:lnTo>
                  <a:lnTo>
                    <a:pt x="1701631" y="1540926"/>
                  </a:lnTo>
                  <a:lnTo>
                    <a:pt x="1671649" y="1572541"/>
                  </a:lnTo>
                  <a:lnTo>
                    <a:pt x="1640132" y="1602731"/>
                  </a:lnTo>
                  <a:lnTo>
                    <a:pt x="1607128" y="1631449"/>
                  </a:lnTo>
                  <a:lnTo>
                    <a:pt x="1572685" y="1658649"/>
                  </a:lnTo>
                  <a:lnTo>
                    <a:pt x="1536851" y="1684285"/>
                  </a:lnTo>
                  <a:lnTo>
                    <a:pt x="1499675" y="1708311"/>
                  </a:lnTo>
                  <a:lnTo>
                    <a:pt x="1461205" y="1730680"/>
                  </a:lnTo>
                  <a:lnTo>
                    <a:pt x="1421490" y="1751347"/>
                  </a:lnTo>
                  <a:lnTo>
                    <a:pt x="1380577" y="1770265"/>
                  </a:lnTo>
                  <a:lnTo>
                    <a:pt x="1338516" y="1787388"/>
                  </a:lnTo>
                  <a:lnTo>
                    <a:pt x="1295354" y="1802669"/>
                  </a:lnTo>
                  <a:lnTo>
                    <a:pt x="1251140" y="1816063"/>
                  </a:lnTo>
                  <a:lnTo>
                    <a:pt x="1205923" y="1827523"/>
                  </a:lnTo>
                  <a:lnTo>
                    <a:pt x="1159750" y="1837004"/>
                  </a:lnTo>
                  <a:lnTo>
                    <a:pt x="1112669" y="1844457"/>
                  </a:lnTo>
                  <a:lnTo>
                    <a:pt x="1064730" y="1849839"/>
                  </a:lnTo>
                  <a:lnTo>
                    <a:pt x="1015981" y="1853102"/>
                  </a:lnTo>
                  <a:lnTo>
                    <a:pt x="966469" y="1854199"/>
                  </a:lnTo>
                  <a:lnTo>
                    <a:pt x="917070" y="1853102"/>
                  </a:lnTo>
                  <a:lnTo>
                    <a:pt x="868426" y="1849839"/>
                  </a:lnTo>
                  <a:lnTo>
                    <a:pt x="820586" y="1844457"/>
                  </a:lnTo>
                  <a:lnTo>
                    <a:pt x="773598" y="1837004"/>
                  </a:lnTo>
                  <a:lnTo>
                    <a:pt x="727511" y="1827523"/>
                  </a:lnTo>
                  <a:lnTo>
                    <a:pt x="682373" y="1816063"/>
                  </a:lnTo>
                  <a:lnTo>
                    <a:pt x="638234" y="1802669"/>
                  </a:lnTo>
                  <a:lnTo>
                    <a:pt x="595141" y="1787388"/>
                  </a:lnTo>
                  <a:lnTo>
                    <a:pt x="553143" y="1770265"/>
                  </a:lnTo>
                  <a:lnTo>
                    <a:pt x="512289" y="1751347"/>
                  </a:lnTo>
                  <a:lnTo>
                    <a:pt x="472628" y="1730680"/>
                  </a:lnTo>
                  <a:lnTo>
                    <a:pt x="434207" y="1708311"/>
                  </a:lnTo>
                  <a:lnTo>
                    <a:pt x="397075" y="1684285"/>
                  </a:lnTo>
                  <a:lnTo>
                    <a:pt x="361282" y="1658649"/>
                  </a:lnTo>
                  <a:lnTo>
                    <a:pt x="326875" y="1631449"/>
                  </a:lnTo>
                  <a:lnTo>
                    <a:pt x="293903" y="1602731"/>
                  </a:lnTo>
                  <a:lnTo>
                    <a:pt x="262415" y="1572541"/>
                  </a:lnTo>
                  <a:lnTo>
                    <a:pt x="232459" y="1540926"/>
                  </a:lnTo>
                  <a:lnTo>
                    <a:pt x="204084" y="1507933"/>
                  </a:lnTo>
                  <a:lnTo>
                    <a:pt x="177338" y="1473606"/>
                  </a:lnTo>
                  <a:lnTo>
                    <a:pt x="152270" y="1437993"/>
                  </a:lnTo>
                  <a:lnTo>
                    <a:pt x="128928" y="1401139"/>
                  </a:lnTo>
                  <a:lnTo>
                    <a:pt x="107361" y="1363091"/>
                  </a:lnTo>
                  <a:lnTo>
                    <a:pt x="87618" y="1323895"/>
                  </a:lnTo>
                  <a:lnTo>
                    <a:pt x="69747" y="1283597"/>
                  </a:lnTo>
                  <a:lnTo>
                    <a:pt x="53796" y="1242244"/>
                  </a:lnTo>
                  <a:lnTo>
                    <a:pt x="39815" y="1199881"/>
                  </a:lnTo>
                  <a:lnTo>
                    <a:pt x="27852" y="1156556"/>
                  </a:lnTo>
                  <a:lnTo>
                    <a:pt x="17954" y="1112313"/>
                  </a:lnTo>
                  <a:lnTo>
                    <a:pt x="10172" y="1067200"/>
                  </a:lnTo>
                  <a:lnTo>
                    <a:pt x="4553" y="1021263"/>
                  </a:lnTo>
                  <a:lnTo>
                    <a:pt x="1146" y="974547"/>
                  </a:lnTo>
                  <a:lnTo>
                    <a:pt x="0" y="927099"/>
                  </a:lnTo>
                  <a:lnTo>
                    <a:pt x="1146" y="879652"/>
                  </a:lnTo>
                  <a:lnTo>
                    <a:pt x="4553" y="832936"/>
                  </a:lnTo>
                  <a:lnTo>
                    <a:pt x="10172" y="786999"/>
                  </a:lnTo>
                  <a:lnTo>
                    <a:pt x="17954" y="741886"/>
                  </a:lnTo>
                  <a:lnTo>
                    <a:pt x="27852" y="697643"/>
                  </a:lnTo>
                  <a:lnTo>
                    <a:pt x="39815" y="654318"/>
                  </a:lnTo>
                  <a:lnTo>
                    <a:pt x="53796" y="611955"/>
                  </a:lnTo>
                  <a:lnTo>
                    <a:pt x="69747" y="570602"/>
                  </a:lnTo>
                  <a:lnTo>
                    <a:pt x="87618" y="530304"/>
                  </a:lnTo>
                  <a:lnTo>
                    <a:pt x="107361" y="491108"/>
                  </a:lnTo>
                  <a:lnTo>
                    <a:pt x="128928" y="453060"/>
                  </a:lnTo>
                  <a:lnTo>
                    <a:pt x="152270" y="416206"/>
                  </a:lnTo>
                  <a:lnTo>
                    <a:pt x="177338" y="380593"/>
                  </a:lnTo>
                  <a:lnTo>
                    <a:pt x="204084" y="346266"/>
                  </a:lnTo>
                  <a:lnTo>
                    <a:pt x="232459" y="313273"/>
                  </a:lnTo>
                  <a:lnTo>
                    <a:pt x="262415" y="281658"/>
                  </a:lnTo>
                  <a:lnTo>
                    <a:pt x="293903" y="251468"/>
                  </a:lnTo>
                  <a:lnTo>
                    <a:pt x="326875" y="222750"/>
                  </a:lnTo>
                  <a:lnTo>
                    <a:pt x="361282" y="195550"/>
                  </a:lnTo>
                  <a:lnTo>
                    <a:pt x="397075" y="169914"/>
                  </a:lnTo>
                  <a:lnTo>
                    <a:pt x="434207" y="145888"/>
                  </a:lnTo>
                  <a:lnTo>
                    <a:pt x="472628" y="123519"/>
                  </a:lnTo>
                  <a:lnTo>
                    <a:pt x="512289" y="102852"/>
                  </a:lnTo>
                  <a:lnTo>
                    <a:pt x="553143" y="83934"/>
                  </a:lnTo>
                  <a:lnTo>
                    <a:pt x="595141" y="66811"/>
                  </a:lnTo>
                  <a:lnTo>
                    <a:pt x="638234" y="51530"/>
                  </a:lnTo>
                  <a:lnTo>
                    <a:pt x="682373" y="38136"/>
                  </a:lnTo>
                  <a:lnTo>
                    <a:pt x="727511" y="26676"/>
                  </a:lnTo>
                  <a:lnTo>
                    <a:pt x="773598" y="17195"/>
                  </a:lnTo>
                  <a:lnTo>
                    <a:pt x="820586" y="9742"/>
                  </a:lnTo>
                  <a:lnTo>
                    <a:pt x="868426" y="4360"/>
                  </a:lnTo>
                  <a:lnTo>
                    <a:pt x="917070" y="1097"/>
                  </a:lnTo>
                  <a:lnTo>
                    <a:pt x="966469" y="0"/>
                  </a:lnTo>
                  <a:lnTo>
                    <a:pt x="1015981" y="1097"/>
                  </a:lnTo>
                  <a:lnTo>
                    <a:pt x="1064730" y="4360"/>
                  </a:lnTo>
                  <a:lnTo>
                    <a:pt x="1112669" y="9742"/>
                  </a:lnTo>
                  <a:lnTo>
                    <a:pt x="1159750" y="17195"/>
                  </a:lnTo>
                  <a:lnTo>
                    <a:pt x="1205923" y="26676"/>
                  </a:lnTo>
                  <a:lnTo>
                    <a:pt x="1251140" y="38136"/>
                  </a:lnTo>
                  <a:lnTo>
                    <a:pt x="1295354" y="51530"/>
                  </a:lnTo>
                  <a:lnTo>
                    <a:pt x="1338516" y="66811"/>
                  </a:lnTo>
                  <a:lnTo>
                    <a:pt x="1380577" y="83934"/>
                  </a:lnTo>
                  <a:lnTo>
                    <a:pt x="1421490" y="102852"/>
                  </a:lnTo>
                  <a:lnTo>
                    <a:pt x="1461205" y="123519"/>
                  </a:lnTo>
                  <a:lnTo>
                    <a:pt x="1499675" y="145888"/>
                  </a:lnTo>
                  <a:lnTo>
                    <a:pt x="1536851" y="169914"/>
                  </a:lnTo>
                  <a:lnTo>
                    <a:pt x="1572685" y="195550"/>
                  </a:lnTo>
                  <a:lnTo>
                    <a:pt x="1607128" y="222750"/>
                  </a:lnTo>
                  <a:lnTo>
                    <a:pt x="1640132" y="251468"/>
                  </a:lnTo>
                  <a:lnTo>
                    <a:pt x="1671649" y="281658"/>
                  </a:lnTo>
                  <a:lnTo>
                    <a:pt x="1701631" y="313273"/>
                  </a:lnTo>
                  <a:lnTo>
                    <a:pt x="1730028" y="346266"/>
                  </a:lnTo>
                  <a:lnTo>
                    <a:pt x="1756794" y="380593"/>
                  </a:lnTo>
                  <a:lnTo>
                    <a:pt x="1781878" y="416206"/>
                  </a:lnTo>
                  <a:lnTo>
                    <a:pt x="1805234" y="453060"/>
                  </a:lnTo>
                  <a:lnTo>
                    <a:pt x="1826812" y="491108"/>
                  </a:lnTo>
                  <a:lnTo>
                    <a:pt x="1846565" y="530304"/>
                  </a:lnTo>
                  <a:lnTo>
                    <a:pt x="1864444" y="570602"/>
                  </a:lnTo>
                  <a:lnTo>
                    <a:pt x="1880400" y="611955"/>
                  </a:lnTo>
                  <a:lnTo>
                    <a:pt x="1894386" y="654318"/>
                  </a:lnTo>
                  <a:lnTo>
                    <a:pt x="1906353" y="697643"/>
                  </a:lnTo>
                  <a:lnTo>
                    <a:pt x="1916252" y="741886"/>
                  </a:lnTo>
                  <a:lnTo>
                    <a:pt x="1924036" y="786999"/>
                  </a:lnTo>
                  <a:lnTo>
                    <a:pt x="1929656" y="832936"/>
                  </a:lnTo>
                  <a:lnTo>
                    <a:pt x="1933063" y="879652"/>
                  </a:lnTo>
                  <a:lnTo>
                    <a:pt x="1934210" y="92709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44346" y="4206659"/>
              <a:ext cx="1943735" cy="1863725"/>
            </a:xfrm>
            <a:custGeom>
              <a:avLst/>
              <a:gdLst/>
              <a:ahLst/>
              <a:cxnLst/>
              <a:rect l="l" t="t" r="r" b="b"/>
              <a:pathLst>
                <a:path w="1943735" h="1863725">
                  <a:moveTo>
                    <a:pt x="9334" y="1858860"/>
                  </a:moveTo>
                  <a:lnTo>
                    <a:pt x="7975" y="1855558"/>
                  </a:lnTo>
                  <a:lnTo>
                    <a:pt x="4673" y="1854200"/>
                  </a:lnTo>
                  <a:lnTo>
                    <a:pt x="1358" y="1855558"/>
                  </a:lnTo>
                  <a:lnTo>
                    <a:pt x="0" y="1858860"/>
                  </a:lnTo>
                  <a:lnTo>
                    <a:pt x="1358" y="1862175"/>
                  </a:lnTo>
                  <a:lnTo>
                    <a:pt x="4673" y="1863534"/>
                  </a:lnTo>
                  <a:lnTo>
                    <a:pt x="7975" y="1862175"/>
                  </a:lnTo>
                  <a:lnTo>
                    <a:pt x="9334" y="1858860"/>
                  </a:lnTo>
                  <a:close/>
                </a:path>
                <a:path w="1943735" h="1863725">
                  <a:moveTo>
                    <a:pt x="1943544" y="4660"/>
                  </a:moveTo>
                  <a:lnTo>
                    <a:pt x="1942185" y="1358"/>
                  </a:lnTo>
                  <a:lnTo>
                    <a:pt x="1938883" y="0"/>
                  </a:lnTo>
                  <a:lnTo>
                    <a:pt x="1935568" y="1358"/>
                  </a:lnTo>
                  <a:lnTo>
                    <a:pt x="1934210" y="4660"/>
                  </a:lnTo>
                  <a:lnTo>
                    <a:pt x="1935568" y="7975"/>
                  </a:lnTo>
                  <a:lnTo>
                    <a:pt x="1938883" y="9334"/>
                  </a:lnTo>
                  <a:lnTo>
                    <a:pt x="1942185" y="7975"/>
                  </a:lnTo>
                  <a:lnTo>
                    <a:pt x="194354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30450" y="5172710"/>
              <a:ext cx="652780" cy="0"/>
            </a:xfrm>
            <a:custGeom>
              <a:avLst/>
              <a:gdLst/>
              <a:ahLst/>
              <a:cxnLst/>
              <a:rect l="l" t="t" r="r" b="b"/>
              <a:pathLst>
                <a:path w="652780">
                  <a:moveTo>
                    <a:pt x="65278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22830" y="4259580"/>
              <a:ext cx="662940" cy="1757680"/>
            </a:xfrm>
            <a:custGeom>
              <a:avLst/>
              <a:gdLst/>
              <a:ahLst/>
              <a:cxnLst/>
              <a:rect l="l" t="t" r="r" b="b"/>
              <a:pathLst>
                <a:path w="662939" h="1757679">
                  <a:moveTo>
                    <a:pt x="0" y="0"/>
                  </a:moveTo>
                  <a:lnTo>
                    <a:pt x="2539" y="1757680"/>
                  </a:lnTo>
                  <a:lnTo>
                    <a:pt x="17780" y="1752600"/>
                  </a:lnTo>
                  <a:lnTo>
                    <a:pt x="62230" y="1736090"/>
                  </a:lnTo>
                  <a:lnTo>
                    <a:pt x="152400" y="1695450"/>
                  </a:lnTo>
                  <a:lnTo>
                    <a:pt x="226059" y="1652270"/>
                  </a:lnTo>
                  <a:lnTo>
                    <a:pt x="261619" y="1629410"/>
                  </a:lnTo>
                  <a:lnTo>
                    <a:pt x="304800" y="1595120"/>
                  </a:lnTo>
                  <a:lnTo>
                    <a:pt x="351789" y="1557020"/>
                  </a:lnTo>
                  <a:lnTo>
                    <a:pt x="414019" y="1493520"/>
                  </a:lnTo>
                  <a:lnTo>
                    <a:pt x="435609" y="1473200"/>
                  </a:lnTo>
                  <a:lnTo>
                    <a:pt x="457200" y="1445260"/>
                  </a:lnTo>
                  <a:lnTo>
                    <a:pt x="481330" y="1416050"/>
                  </a:lnTo>
                  <a:lnTo>
                    <a:pt x="516889" y="1367790"/>
                  </a:lnTo>
                  <a:lnTo>
                    <a:pt x="543559" y="1323340"/>
                  </a:lnTo>
                  <a:lnTo>
                    <a:pt x="572769" y="1275080"/>
                  </a:lnTo>
                  <a:lnTo>
                    <a:pt x="594359" y="1226820"/>
                  </a:lnTo>
                  <a:lnTo>
                    <a:pt x="613409" y="1173480"/>
                  </a:lnTo>
                  <a:lnTo>
                    <a:pt x="632459" y="1096010"/>
                  </a:lnTo>
                  <a:lnTo>
                    <a:pt x="646430" y="1033780"/>
                  </a:lnTo>
                  <a:lnTo>
                    <a:pt x="656589" y="970280"/>
                  </a:lnTo>
                  <a:lnTo>
                    <a:pt x="661669" y="916940"/>
                  </a:lnTo>
                  <a:lnTo>
                    <a:pt x="662939" y="871220"/>
                  </a:lnTo>
                  <a:lnTo>
                    <a:pt x="661669" y="821690"/>
                  </a:lnTo>
                  <a:lnTo>
                    <a:pt x="654050" y="769620"/>
                  </a:lnTo>
                  <a:lnTo>
                    <a:pt x="646430" y="721360"/>
                  </a:lnTo>
                  <a:lnTo>
                    <a:pt x="636269" y="676910"/>
                  </a:lnTo>
                  <a:lnTo>
                    <a:pt x="624839" y="637540"/>
                  </a:lnTo>
                  <a:lnTo>
                    <a:pt x="610869" y="591820"/>
                  </a:lnTo>
                  <a:lnTo>
                    <a:pt x="591819" y="538480"/>
                  </a:lnTo>
                  <a:lnTo>
                    <a:pt x="575309" y="499110"/>
                  </a:lnTo>
                  <a:lnTo>
                    <a:pt x="543559" y="439420"/>
                  </a:lnTo>
                  <a:lnTo>
                    <a:pt x="519430" y="403860"/>
                  </a:lnTo>
                  <a:lnTo>
                    <a:pt x="502919" y="375920"/>
                  </a:lnTo>
                  <a:lnTo>
                    <a:pt x="481330" y="342900"/>
                  </a:lnTo>
                  <a:lnTo>
                    <a:pt x="454659" y="308610"/>
                  </a:lnTo>
                  <a:lnTo>
                    <a:pt x="416559" y="267970"/>
                  </a:lnTo>
                  <a:lnTo>
                    <a:pt x="386080" y="233680"/>
                  </a:lnTo>
                  <a:lnTo>
                    <a:pt x="342900" y="194310"/>
                  </a:lnTo>
                  <a:lnTo>
                    <a:pt x="304800" y="162560"/>
                  </a:lnTo>
                  <a:lnTo>
                    <a:pt x="273050" y="137160"/>
                  </a:lnTo>
                  <a:lnTo>
                    <a:pt x="205739" y="91440"/>
                  </a:lnTo>
                  <a:lnTo>
                    <a:pt x="172719" y="72390"/>
                  </a:lnTo>
                  <a:lnTo>
                    <a:pt x="127000" y="49530"/>
                  </a:lnTo>
                  <a:lnTo>
                    <a:pt x="77469" y="29210"/>
                  </a:lnTo>
                  <a:lnTo>
                    <a:pt x="40639" y="12700"/>
                  </a:lnTo>
                  <a:lnTo>
                    <a:pt x="15239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22830" y="4259580"/>
              <a:ext cx="662940" cy="1757680"/>
            </a:xfrm>
            <a:custGeom>
              <a:avLst/>
              <a:gdLst/>
              <a:ahLst/>
              <a:cxnLst/>
              <a:rect l="l" t="t" r="r" b="b"/>
              <a:pathLst>
                <a:path w="662939" h="1757679">
                  <a:moveTo>
                    <a:pt x="0" y="0"/>
                  </a:moveTo>
                  <a:lnTo>
                    <a:pt x="15239" y="6350"/>
                  </a:lnTo>
                  <a:lnTo>
                    <a:pt x="40639" y="12700"/>
                  </a:lnTo>
                  <a:lnTo>
                    <a:pt x="77469" y="29210"/>
                  </a:lnTo>
                  <a:lnTo>
                    <a:pt x="127000" y="49530"/>
                  </a:lnTo>
                  <a:lnTo>
                    <a:pt x="172719" y="72390"/>
                  </a:lnTo>
                  <a:lnTo>
                    <a:pt x="205739" y="91440"/>
                  </a:lnTo>
                  <a:lnTo>
                    <a:pt x="242569" y="114300"/>
                  </a:lnTo>
                  <a:lnTo>
                    <a:pt x="304800" y="162560"/>
                  </a:lnTo>
                  <a:lnTo>
                    <a:pt x="342900" y="194310"/>
                  </a:lnTo>
                  <a:lnTo>
                    <a:pt x="386080" y="233680"/>
                  </a:lnTo>
                  <a:lnTo>
                    <a:pt x="416559" y="267970"/>
                  </a:lnTo>
                  <a:lnTo>
                    <a:pt x="454659" y="308610"/>
                  </a:lnTo>
                  <a:lnTo>
                    <a:pt x="481330" y="342900"/>
                  </a:lnTo>
                  <a:lnTo>
                    <a:pt x="502919" y="375920"/>
                  </a:lnTo>
                  <a:lnTo>
                    <a:pt x="519430" y="403860"/>
                  </a:lnTo>
                  <a:lnTo>
                    <a:pt x="543559" y="439420"/>
                  </a:lnTo>
                  <a:lnTo>
                    <a:pt x="575309" y="499110"/>
                  </a:lnTo>
                  <a:lnTo>
                    <a:pt x="591819" y="538480"/>
                  </a:lnTo>
                  <a:lnTo>
                    <a:pt x="610869" y="591820"/>
                  </a:lnTo>
                  <a:lnTo>
                    <a:pt x="624839" y="637540"/>
                  </a:lnTo>
                  <a:lnTo>
                    <a:pt x="636269" y="676910"/>
                  </a:lnTo>
                  <a:lnTo>
                    <a:pt x="646430" y="721360"/>
                  </a:lnTo>
                  <a:lnTo>
                    <a:pt x="654050" y="769620"/>
                  </a:lnTo>
                  <a:lnTo>
                    <a:pt x="661669" y="821690"/>
                  </a:lnTo>
                  <a:lnTo>
                    <a:pt x="662939" y="871220"/>
                  </a:lnTo>
                  <a:lnTo>
                    <a:pt x="661669" y="916940"/>
                  </a:lnTo>
                  <a:lnTo>
                    <a:pt x="656589" y="970280"/>
                  </a:lnTo>
                  <a:lnTo>
                    <a:pt x="646430" y="1033780"/>
                  </a:lnTo>
                  <a:lnTo>
                    <a:pt x="632459" y="1096010"/>
                  </a:lnTo>
                  <a:lnTo>
                    <a:pt x="613409" y="1173480"/>
                  </a:lnTo>
                  <a:lnTo>
                    <a:pt x="594359" y="1226820"/>
                  </a:lnTo>
                  <a:lnTo>
                    <a:pt x="572769" y="1275080"/>
                  </a:lnTo>
                  <a:lnTo>
                    <a:pt x="543559" y="1323340"/>
                  </a:lnTo>
                  <a:lnTo>
                    <a:pt x="516889" y="1367790"/>
                  </a:lnTo>
                  <a:lnTo>
                    <a:pt x="481330" y="1416050"/>
                  </a:lnTo>
                  <a:lnTo>
                    <a:pt x="457200" y="1445260"/>
                  </a:lnTo>
                  <a:lnTo>
                    <a:pt x="435609" y="1473200"/>
                  </a:lnTo>
                  <a:lnTo>
                    <a:pt x="414019" y="1493520"/>
                  </a:lnTo>
                  <a:lnTo>
                    <a:pt x="378459" y="1534160"/>
                  </a:lnTo>
                  <a:lnTo>
                    <a:pt x="351789" y="1557020"/>
                  </a:lnTo>
                  <a:lnTo>
                    <a:pt x="304800" y="1595120"/>
                  </a:lnTo>
                  <a:lnTo>
                    <a:pt x="261619" y="1629410"/>
                  </a:lnTo>
                  <a:lnTo>
                    <a:pt x="226059" y="1652270"/>
                  </a:lnTo>
                  <a:lnTo>
                    <a:pt x="182880" y="1678940"/>
                  </a:lnTo>
                  <a:lnTo>
                    <a:pt x="101600" y="1718310"/>
                  </a:lnTo>
                  <a:lnTo>
                    <a:pt x="62230" y="1736090"/>
                  </a:lnTo>
                  <a:lnTo>
                    <a:pt x="17780" y="1752600"/>
                  </a:lnTo>
                  <a:lnTo>
                    <a:pt x="2539" y="175768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18156" y="4254919"/>
              <a:ext cx="672465" cy="1767205"/>
            </a:xfrm>
            <a:custGeom>
              <a:avLst/>
              <a:gdLst/>
              <a:ahLst/>
              <a:cxnLst/>
              <a:rect l="l" t="t" r="r" b="b"/>
              <a:pathLst>
                <a:path w="672464" h="1767204">
                  <a:moveTo>
                    <a:pt x="9334" y="1762340"/>
                  </a:moveTo>
                  <a:lnTo>
                    <a:pt x="7975" y="1759038"/>
                  </a:lnTo>
                  <a:lnTo>
                    <a:pt x="4673" y="1757680"/>
                  </a:lnTo>
                  <a:lnTo>
                    <a:pt x="1358" y="1759038"/>
                  </a:lnTo>
                  <a:lnTo>
                    <a:pt x="0" y="1762340"/>
                  </a:lnTo>
                  <a:lnTo>
                    <a:pt x="1358" y="1765655"/>
                  </a:lnTo>
                  <a:lnTo>
                    <a:pt x="4673" y="1767014"/>
                  </a:lnTo>
                  <a:lnTo>
                    <a:pt x="7975" y="1765655"/>
                  </a:lnTo>
                  <a:lnTo>
                    <a:pt x="9334" y="1762340"/>
                  </a:lnTo>
                  <a:close/>
                </a:path>
                <a:path w="672464" h="1767204">
                  <a:moveTo>
                    <a:pt x="672274" y="4660"/>
                  </a:moveTo>
                  <a:lnTo>
                    <a:pt x="670915" y="1358"/>
                  </a:lnTo>
                  <a:lnTo>
                    <a:pt x="667613" y="0"/>
                  </a:lnTo>
                  <a:lnTo>
                    <a:pt x="664298" y="1358"/>
                  </a:lnTo>
                  <a:lnTo>
                    <a:pt x="662940" y="4660"/>
                  </a:lnTo>
                  <a:lnTo>
                    <a:pt x="664298" y="7975"/>
                  </a:lnTo>
                  <a:lnTo>
                    <a:pt x="667613" y="9334"/>
                  </a:lnTo>
                  <a:lnTo>
                    <a:pt x="670915" y="7975"/>
                  </a:lnTo>
                  <a:lnTo>
                    <a:pt x="67227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407920" y="4861559"/>
            <a:ext cx="486409" cy="51180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9050" marR="5080" indent="-6350">
              <a:lnSpc>
                <a:spcPts val="1910"/>
              </a:lnSpc>
              <a:spcBef>
                <a:spcPts val="170"/>
              </a:spcBef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Face Cuts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09802" y="4300043"/>
            <a:ext cx="224154" cy="3219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25" dirty="0">
                <a:latin typeface="Arial"/>
                <a:cs typeface="Arial"/>
              </a:rPr>
              <a:t>HW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1779" y="5464809"/>
            <a:ext cx="510540" cy="51180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0480" marR="5080" indent="-17780">
              <a:lnSpc>
                <a:spcPts val="1910"/>
              </a:lnSpc>
              <a:spcBef>
                <a:spcPts val="170"/>
              </a:spcBef>
            </a:pPr>
            <a:r>
              <a:rPr sz="1600" b="1" spc="-20" dirty="0">
                <a:latin typeface="Arial"/>
                <a:cs typeface="Arial"/>
              </a:rPr>
              <a:t>Back Cuts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218337" y="4668837"/>
            <a:ext cx="944244" cy="1755775"/>
            <a:chOff x="1218337" y="4668837"/>
            <a:chExt cx="944244" cy="1755775"/>
          </a:xfrm>
        </p:grpSpPr>
        <p:sp>
          <p:nvSpPr>
            <p:cNvPr id="22" name="object 22"/>
            <p:cNvSpPr/>
            <p:nvPr/>
          </p:nvSpPr>
          <p:spPr>
            <a:xfrm>
              <a:off x="1273809" y="4673600"/>
              <a:ext cx="877569" cy="1746250"/>
            </a:xfrm>
            <a:custGeom>
              <a:avLst/>
              <a:gdLst/>
              <a:ahLst/>
              <a:cxnLst/>
              <a:rect l="l" t="t" r="r" b="b"/>
              <a:pathLst>
                <a:path w="877569" h="1746250">
                  <a:moveTo>
                    <a:pt x="238759" y="0"/>
                  </a:moveTo>
                  <a:lnTo>
                    <a:pt x="157480" y="10160"/>
                  </a:lnTo>
                  <a:lnTo>
                    <a:pt x="90170" y="44450"/>
                  </a:lnTo>
                  <a:lnTo>
                    <a:pt x="45720" y="92710"/>
                  </a:lnTo>
                  <a:lnTo>
                    <a:pt x="17780" y="156210"/>
                  </a:lnTo>
                  <a:lnTo>
                    <a:pt x="0" y="240030"/>
                  </a:lnTo>
                  <a:lnTo>
                    <a:pt x="467359" y="1746250"/>
                  </a:lnTo>
                  <a:lnTo>
                    <a:pt x="561340" y="1727200"/>
                  </a:lnTo>
                  <a:lnTo>
                    <a:pt x="651510" y="1704339"/>
                  </a:lnTo>
                  <a:lnTo>
                    <a:pt x="735329" y="1676400"/>
                  </a:lnTo>
                  <a:lnTo>
                    <a:pt x="812800" y="1645920"/>
                  </a:lnTo>
                  <a:lnTo>
                    <a:pt x="877570" y="1612900"/>
                  </a:lnTo>
                  <a:lnTo>
                    <a:pt x="414020" y="95250"/>
                  </a:lnTo>
                  <a:lnTo>
                    <a:pt x="369570" y="49530"/>
                  </a:lnTo>
                  <a:lnTo>
                    <a:pt x="311150" y="16510"/>
                  </a:lnTo>
                  <a:lnTo>
                    <a:pt x="238759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73809" y="4673600"/>
              <a:ext cx="877569" cy="1746250"/>
            </a:xfrm>
            <a:custGeom>
              <a:avLst/>
              <a:gdLst/>
              <a:ahLst/>
              <a:cxnLst/>
              <a:rect l="l" t="t" r="r" b="b"/>
              <a:pathLst>
                <a:path w="877569" h="1746250">
                  <a:moveTo>
                    <a:pt x="414020" y="95250"/>
                  </a:moveTo>
                  <a:lnTo>
                    <a:pt x="369570" y="49530"/>
                  </a:lnTo>
                  <a:lnTo>
                    <a:pt x="311150" y="16510"/>
                  </a:lnTo>
                  <a:lnTo>
                    <a:pt x="238759" y="0"/>
                  </a:lnTo>
                  <a:lnTo>
                    <a:pt x="201930" y="1269"/>
                  </a:lnTo>
                  <a:lnTo>
                    <a:pt x="157480" y="10160"/>
                  </a:lnTo>
                  <a:lnTo>
                    <a:pt x="90170" y="44450"/>
                  </a:lnTo>
                  <a:lnTo>
                    <a:pt x="45720" y="92710"/>
                  </a:lnTo>
                  <a:lnTo>
                    <a:pt x="17780" y="156210"/>
                  </a:lnTo>
                  <a:lnTo>
                    <a:pt x="0" y="240030"/>
                  </a:lnTo>
                  <a:lnTo>
                    <a:pt x="467359" y="1746250"/>
                  </a:lnTo>
                  <a:lnTo>
                    <a:pt x="561340" y="1727200"/>
                  </a:lnTo>
                  <a:lnTo>
                    <a:pt x="651510" y="1704339"/>
                  </a:lnTo>
                  <a:lnTo>
                    <a:pt x="735329" y="1676400"/>
                  </a:lnTo>
                  <a:lnTo>
                    <a:pt x="812800" y="1645920"/>
                  </a:lnTo>
                  <a:lnTo>
                    <a:pt x="877570" y="1612900"/>
                  </a:lnTo>
                  <a:lnTo>
                    <a:pt x="414020" y="952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8336" y="4741328"/>
              <a:ext cx="944244" cy="1571625"/>
            </a:xfrm>
            <a:custGeom>
              <a:avLst/>
              <a:gdLst/>
              <a:ahLst/>
              <a:cxnLst/>
              <a:rect l="l" t="t" r="r" b="b"/>
              <a:pathLst>
                <a:path w="944244" h="157162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944244" h="1571625">
                  <a:moveTo>
                    <a:pt x="944054" y="1566760"/>
                  </a:moveTo>
                  <a:lnTo>
                    <a:pt x="942695" y="1563458"/>
                  </a:lnTo>
                  <a:lnTo>
                    <a:pt x="939393" y="1562100"/>
                  </a:lnTo>
                  <a:lnTo>
                    <a:pt x="936078" y="1563458"/>
                  </a:lnTo>
                  <a:lnTo>
                    <a:pt x="934720" y="1566760"/>
                  </a:lnTo>
                  <a:lnTo>
                    <a:pt x="936078" y="1570075"/>
                  </a:lnTo>
                  <a:lnTo>
                    <a:pt x="939393" y="1571434"/>
                  </a:lnTo>
                  <a:lnTo>
                    <a:pt x="942695" y="1570075"/>
                  </a:lnTo>
                  <a:lnTo>
                    <a:pt x="944054" y="1566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 rot="20580000">
            <a:off x="1532700" y="5367089"/>
            <a:ext cx="285117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b="1" spc="-25" dirty="0">
                <a:latin typeface="Arial"/>
                <a:cs typeface="Arial"/>
              </a:rPr>
              <a:t>Saw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 rot="20580000">
            <a:off x="1539336" y="5512087"/>
            <a:ext cx="369238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b="1" spc="-10" dirty="0">
                <a:latin typeface="Arial"/>
                <a:cs typeface="Arial"/>
              </a:rPr>
              <a:t>Blad</a:t>
            </a:r>
            <a:r>
              <a:rPr sz="1500" b="1" spc="-15" baseline="2777" dirty="0">
                <a:latin typeface="Arial"/>
                <a:cs typeface="Arial"/>
              </a:rPr>
              <a:t>e</a:t>
            </a:r>
            <a:endParaRPr sz="1500" baseline="2777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86777" y="5055870"/>
            <a:ext cx="662940" cy="670560"/>
            <a:chOff x="886777" y="5055870"/>
            <a:chExt cx="662940" cy="670560"/>
          </a:xfrm>
        </p:grpSpPr>
        <p:sp>
          <p:nvSpPr>
            <p:cNvPr id="28" name="object 28"/>
            <p:cNvSpPr/>
            <p:nvPr/>
          </p:nvSpPr>
          <p:spPr>
            <a:xfrm>
              <a:off x="891539" y="5105400"/>
              <a:ext cx="608330" cy="615950"/>
            </a:xfrm>
            <a:custGeom>
              <a:avLst/>
              <a:gdLst/>
              <a:ahLst/>
              <a:cxnLst/>
              <a:rect l="l" t="t" r="r" b="b"/>
              <a:pathLst>
                <a:path w="608330" h="615950">
                  <a:moveTo>
                    <a:pt x="0" y="615950"/>
                  </a:moveTo>
                  <a:lnTo>
                    <a:pt x="608329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69389" y="5055870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80009" y="0"/>
                  </a:moveTo>
                  <a:lnTo>
                    <a:pt x="0" y="26669"/>
                  </a:lnTo>
                  <a:lnTo>
                    <a:pt x="54609" y="80009"/>
                  </a:lnTo>
                  <a:lnTo>
                    <a:pt x="800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696210" y="3679190"/>
            <a:ext cx="1623060" cy="1151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marR="281305" indent="-25019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Actual</a:t>
            </a:r>
            <a:r>
              <a:rPr sz="1600" b="1" spc="-10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Felling Direction</a:t>
            </a:r>
            <a:endParaRPr sz="1600">
              <a:latin typeface="Arial"/>
              <a:cs typeface="Arial"/>
            </a:endParaRPr>
          </a:p>
          <a:p>
            <a:pPr marL="911860" marR="5080" indent="-45720">
              <a:lnSpc>
                <a:spcPct val="100000"/>
              </a:lnSpc>
              <a:spcBef>
                <a:spcPts val="1190"/>
              </a:spcBef>
            </a:pPr>
            <a:r>
              <a:rPr sz="1600" b="1" spc="-10" dirty="0">
                <a:latin typeface="Arial"/>
                <a:cs typeface="Arial"/>
              </a:rPr>
              <a:t>Desired Felling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079750" y="5030470"/>
            <a:ext cx="519430" cy="172720"/>
            <a:chOff x="3079750" y="5030470"/>
            <a:chExt cx="519430" cy="172720"/>
          </a:xfrm>
        </p:grpSpPr>
        <p:sp>
          <p:nvSpPr>
            <p:cNvPr id="32" name="object 32"/>
            <p:cNvSpPr/>
            <p:nvPr/>
          </p:nvSpPr>
          <p:spPr>
            <a:xfrm>
              <a:off x="3079750" y="5116830"/>
              <a:ext cx="359410" cy="0"/>
            </a:xfrm>
            <a:custGeom>
              <a:avLst/>
              <a:gdLst/>
              <a:ahLst/>
              <a:cxnLst/>
              <a:rect l="l" t="t" r="r" b="b"/>
              <a:pathLst>
                <a:path w="359410">
                  <a:moveTo>
                    <a:pt x="0" y="0"/>
                  </a:moveTo>
                  <a:lnTo>
                    <a:pt x="359410" y="0"/>
                  </a:lnTo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27729" y="5030470"/>
              <a:ext cx="171450" cy="172720"/>
            </a:xfrm>
            <a:custGeom>
              <a:avLst/>
              <a:gdLst/>
              <a:ahLst/>
              <a:cxnLst/>
              <a:rect l="l" t="t" r="r" b="b"/>
              <a:pathLst>
                <a:path w="171450" h="172720">
                  <a:moveTo>
                    <a:pt x="0" y="0"/>
                  </a:moveTo>
                  <a:lnTo>
                    <a:pt x="0" y="172719"/>
                  </a:lnTo>
                  <a:lnTo>
                    <a:pt x="171450" y="86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2811145" y="4166870"/>
            <a:ext cx="512445" cy="362585"/>
            <a:chOff x="2811145" y="4166870"/>
            <a:chExt cx="512445" cy="362585"/>
          </a:xfrm>
        </p:grpSpPr>
        <p:sp>
          <p:nvSpPr>
            <p:cNvPr id="35" name="object 35"/>
            <p:cNvSpPr/>
            <p:nvPr/>
          </p:nvSpPr>
          <p:spPr>
            <a:xfrm>
              <a:off x="2839720" y="4258310"/>
              <a:ext cx="351790" cy="242570"/>
            </a:xfrm>
            <a:custGeom>
              <a:avLst/>
              <a:gdLst/>
              <a:ahLst/>
              <a:cxnLst/>
              <a:rect l="l" t="t" r="r" b="b"/>
              <a:pathLst>
                <a:path w="351789" h="242570">
                  <a:moveTo>
                    <a:pt x="0" y="242569"/>
                  </a:moveTo>
                  <a:lnTo>
                    <a:pt x="351790" y="0"/>
                  </a:lnTo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33090" y="4166870"/>
              <a:ext cx="190500" cy="168910"/>
            </a:xfrm>
            <a:custGeom>
              <a:avLst/>
              <a:gdLst/>
              <a:ahLst/>
              <a:cxnLst/>
              <a:rect l="l" t="t" r="r" b="b"/>
              <a:pathLst>
                <a:path w="190500" h="168910">
                  <a:moveTo>
                    <a:pt x="190500" y="0"/>
                  </a:moveTo>
                  <a:lnTo>
                    <a:pt x="0" y="26669"/>
                  </a:lnTo>
                  <a:lnTo>
                    <a:pt x="97790" y="168909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00100" y="6404609"/>
            <a:ext cx="2927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Chainsaw</a:t>
            </a:r>
            <a:r>
              <a:rPr sz="1800" b="1" spc="1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Blade</a:t>
            </a:r>
            <a:r>
              <a:rPr sz="1800" b="1" spc="-4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Too</a:t>
            </a:r>
            <a:r>
              <a:rPr sz="1800" b="1" spc="-2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7F00"/>
                </a:solidFill>
                <a:latin typeface="Arial"/>
                <a:cs typeface="Arial"/>
              </a:rPr>
              <a:t>Short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83609" y="4674870"/>
            <a:ext cx="903605" cy="101473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120"/>
              </a:spcBef>
            </a:pPr>
            <a:r>
              <a:rPr sz="1600" b="1" spc="-10" dirty="0">
                <a:latin typeface="Arial"/>
                <a:cs typeface="Arial"/>
              </a:rPr>
              <a:t>Direction</a:t>
            </a:r>
            <a:endParaRPr sz="1600">
              <a:latin typeface="Arial"/>
              <a:cs typeface="Arial"/>
            </a:endParaRPr>
          </a:p>
          <a:p>
            <a:pPr marL="215900" marR="95250" indent="-113030">
              <a:lnSpc>
                <a:spcPct val="100000"/>
              </a:lnSpc>
              <a:spcBef>
                <a:spcPts val="1020"/>
              </a:spcBef>
            </a:pPr>
            <a:r>
              <a:rPr sz="1600" b="1" spc="-10" dirty="0">
                <a:latin typeface="Arial"/>
                <a:cs typeface="Arial"/>
              </a:rPr>
              <a:t>Natural </a:t>
            </a:r>
            <a:r>
              <a:rPr sz="1600" b="1" spc="-20" dirty="0">
                <a:latin typeface="Arial"/>
                <a:cs typeface="Arial"/>
              </a:rPr>
              <a:t>Lean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545988" y="4520247"/>
            <a:ext cx="1076325" cy="1029335"/>
            <a:chOff x="6545988" y="4520247"/>
            <a:chExt cx="1076325" cy="1029335"/>
          </a:xfrm>
        </p:grpSpPr>
        <p:sp>
          <p:nvSpPr>
            <p:cNvPr id="40" name="object 40"/>
            <p:cNvSpPr/>
            <p:nvPr/>
          </p:nvSpPr>
          <p:spPr>
            <a:xfrm>
              <a:off x="7120890" y="4525009"/>
              <a:ext cx="134620" cy="1018540"/>
            </a:xfrm>
            <a:custGeom>
              <a:avLst/>
              <a:gdLst/>
              <a:ahLst/>
              <a:cxnLst/>
              <a:rect l="l" t="t" r="r" b="b"/>
              <a:pathLst>
                <a:path w="134620" h="1018539">
                  <a:moveTo>
                    <a:pt x="0" y="0"/>
                  </a:moveTo>
                  <a:lnTo>
                    <a:pt x="1269" y="1018539"/>
                  </a:lnTo>
                  <a:lnTo>
                    <a:pt x="39369" y="1015999"/>
                  </a:lnTo>
                  <a:lnTo>
                    <a:pt x="83819" y="1008379"/>
                  </a:lnTo>
                  <a:lnTo>
                    <a:pt x="134619" y="994409"/>
                  </a:lnTo>
                  <a:lnTo>
                    <a:pt x="129539" y="21589"/>
                  </a:lnTo>
                  <a:lnTo>
                    <a:pt x="31750" y="38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120890" y="4525009"/>
              <a:ext cx="134620" cy="1018540"/>
            </a:xfrm>
            <a:custGeom>
              <a:avLst/>
              <a:gdLst/>
              <a:ahLst/>
              <a:cxnLst/>
              <a:rect l="l" t="t" r="r" b="b"/>
              <a:pathLst>
                <a:path w="134620" h="1018539">
                  <a:moveTo>
                    <a:pt x="1269" y="1018539"/>
                  </a:moveTo>
                  <a:lnTo>
                    <a:pt x="0" y="0"/>
                  </a:lnTo>
                  <a:lnTo>
                    <a:pt x="31750" y="3809"/>
                  </a:lnTo>
                  <a:lnTo>
                    <a:pt x="74929" y="11429"/>
                  </a:lnTo>
                  <a:lnTo>
                    <a:pt x="129539" y="21589"/>
                  </a:lnTo>
                  <a:lnTo>
                    <a:pt x="134619" y="994409"/>
                  </a:lnTo>
                  <a:lnTo>
                    <a:pt x="83819" y="1008379"/>
                  </a:lnTo>
                  <a:lnTo>
                    <a:pt x="39369" y="1015999"/>
                  </a:lnTo>
                  <a:lnTo>
                    <a:pt x="1269" y="101853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116217" y="4520348"/>
              <a:ext cx="144145" cy="1028065"/>
            </a:xfrm>
            <a:custGeom>
              <a:avLst/>
              <a:gdLst/>
              <a:ahLst/>
              <a:cxnLst/>
              <a:rect l="l" t="t" r="r" b="b"/>
              <a:pathLst>
                <a:path w="144145" h="1028064">
                  <a:moveTo>
                    <a:pt x="9334" y="1023200"/>
                  </a:moveTo>
                  <a:lnTo>
                    <a:pt x="7975" y="1019898"/>
                  </a:lnTo>
                  <a:lnTo>
                    <a:pt x="4673" y="1018540"/>
                  </a:lnTo>
                  <a:lnTo>
                    <a:pt x="1358" y="1019898"/>
                  </a:lnTo>
                  <a:lnTo>
                    <a:pt x="0" y="1023200"/>
                  </a:lnTo>
                  <a:lnTo>
                    <a:pt x="1358" y="1026515"/>
                  </a:lnTo>
                  <a:lnTo>
                    <a:pt x="4673" y="1027874"/>
                  </a:lnTo>
                  <a:lnTo>
                    <a:pt x="7975" y="1026515"/>
                  </a:lnTo>
                  <a:lnTo>
                    <a:pt x="9334" y="1023200"/>
                  </a:lnTo>
                  <a:close/>
                </a:path>
                <a:path w="144145" h="1028064">
                  <a:moveTo>
                    <a:pt x="143954" y="4660"/>
                  </a:moveTo>
                  <a:lnTo>
                    <a:pt x="142595" y="1358"/>
                  </a:lnTo>
                  <a:lnTo>
                    <a:pt x="139293" y="0"/>
                  </a:lnTo>
                  <a:lnTo>
                    <a:pt x="135978" y="1358"/>
                  </a:lnTo>
                  <a:lnTo>
                    <a:pt x="134620" y="4660"/>
                  </a:lnTo>
                  <a:lnTo>
                    <a:pt x="135978" y="7975"/>
                  </a:lnTo>
                  <a:lnTo>
                    <a:pt x="139293" y="9334"/>
                  </a:lnTo>
                  <a:lnTo>
                    <a:pt x="142595" y="7975"/>
                  </a:lnTo>
                  <a:lnTo>
                    <a:pt x="14395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551930" y="4525009"/>
              <a:ext cx="1062990" cy="1019810"/>
            </a:xfrm>
            <a:custGeom>
              <a:avLst/>
              <a:gdLst/>
              <a:ahLst/>
              <a:cxnLst/>
              <a:rect l="l" t="t" r="r" b="b"/>
              <a:pathLst>
                <a:path w="1062990" h="1019810">
                  <a:moveTo>
                    <a:pt x="1062990" y="510539"/>
                  </a:moveTo>
                  <a:lnTo>
                    <a:pt x="1060888" y="557938"/>
                  </a:lnTo>
                  <a:lnTo>
                    <a:pt x="1054692" y="603932"/>
                  </a:lnTo>
                  <a:lnTo>
                    <a:pt x="1044563" y="648364"/>
                  </a:lnTo>
                  <a:lnTo>
                    <a:pt x="1030663" y="691075"/>
                  </a:lnTo>
                  <a:lnTo>
                    <a:pt x="1013154" y="731906"/>
                  </a:lnTo>
                  <a:lnTo>
                    <a:pt x="992199" y="770701"/>
                  </a:lnTo>
                  <a:lnTo>
                    <a:pt x="967959" y="807301"/>
                  </a:lnTo>
                  <a:lnTo>
                    <a:pt x="940596" y="841548"/>
                  </a:lnTo>
                  <a:lnTo>
                    <a:pt x="910272" y="873283"/>
                  </a:lnTo>
                  <a:lnTo>
                    <a:pt x="877150" y="902349"/>
                  </a:lnTo>
                  <a:lnTo>
                    <a:pt x="841391" y="928588"/>
                  </a:lnTo>
                  <a:lnTo>
                    <a:pt x="803157" y="951841"/>
                  </a:lnTo>
                  <a:lnTo>
                    <a:pt x="762611" y="971950"/>
                  </a:lnTo>
                  <a:lnTo>
                    <a:pt x="719914" y="988758"/>
                  </a:lnTo>
                  <a:lnTo>
                    <a:pt x="675228" y="1002106"/>
                  </a:lnTo>
                  <a:lnTo>
                    <a:pt x="628716" y="1011836"/>
                  </a:lnTo>
                  <a:lnTo>
                    <a:pt x="580539" y="1017790"/>
                  </a:lnTo>
                  <a:lnTo>
                    <a:pt x="530860" y="1019809"/>
                  </a:lnTo>
                  <a:lnTo>
                    <a:pt x="481380" y="1017790"/>
                  </a:lnTo>
                  <a:lnTo>
                    <a:pt x="433381" y="1011836"/>
                  </a:lnTo>
                  <a:lnTo>
                    <a:pt x="387026" y="1002106"/>
                  </a:lnTo>
                  <a:lnTo>
                    <a:pt x="342478" y="988758"/>
                  </a:lnTo>
                  <a:lnTo>
                    <a:pt x="299900" y="971950"/>
                  </a:lnTo>
                  <a:lnTo>
                    <a:pt x="259456" y="951841"/>
                  </a:lnTo>
                  <a:lnTo>
                    <a:pt x="221309" y="928588"/>
                  </a:lnTo>
                  <a:lnTo>
                    <a:pt x="185622" y="902349"/>
                  </a:lnTo>
                  <a:lnTo>
                    <a:pt x="152558" y="873283"/>
                  </a:lnTo>
                  <a:lnTo>
                    <a:pt x="122282" y="841548"/>
                  </a:lnTo>
                  <a:lnTo>
                    <a:pt x="94956" y="807301"/>
                  </a:lnTo>
                  <a:lnTo>
                    <a:pt x="70743" y="770701"/>
                  </a:lnTo>
                  <a:lnTo>
                    <a:pt x="49808" y="731906"/>
                  </a:lnTo>
                  <a:lnTo>
                    <a:pt x="32312" y="691075"/>
                  </a:lnTo>
                  <a:lnTo>
                    <a:pt x="18420" y="648364"/>
                  </a:lnTo>
                  <a:lnTo>
                    <a:pt x="8295" y="603932"/>
                  </a:lnTo>
                  <a:lnTo>
                    <a:pt x="2101" y="557938"/>
                  </a:lnTo>
                  <a:lnTo>
                    <a:pt x="0" y="510539"/>
                  </a:lnTo>
                  <a:lnTo>
                    <a:pt x="2101" y="462941"/>
                  </a:lnTo>
                  <a:lnTo>
                    <a:pt x="8295" y="416769"/>
                  </a:lnTo>
                  <a:lnTo>
                    <a:pt x="18420" y="372180"/>
                  </a:lnTo>
                  <a:lnTo>
                    <a:pt x="32312" y="329332"/>
                  </a:lnTo>
                  <a:lnTo>
                    <a:pt x="49808" y="288381"/>
                  </a:lnTo>
                  <a:lnTo>
                    <a:pt x="70743" y="249484"/>
                  </a:lnTo>
                  <a:lnTo>
                    <a:pt x="94956" y="212798"/>
                  </a:lnTo>
                  <a:lnTo>
                    <a:pt x="122282" y="178479"/>
                  </a:lnTo>
                  <a:lnTo>
                    <a:pt x="152558" y="146684"/>
                  </a:lnTo>
                  <a:lnTo>
                    <a:pt x="185622" y="117571"/>
                  </a:lnTo>
                  <a:lnTo>
                    <a:pt x="221309" y="91296"/>
                  </a:lnTo>
                  <a:lnTo>
                    <a:pt x="259456" y="68015"/>
                  </a:lnTo>
                  <a:lnTo>
                    <a:pt x="299900" y="47886"/>
                  </a:lnTo>
                  <a:lnTo>
                    <a:pt x="342478" y="31065"/>
                  </a:lnTo>
                  <a:lnTo>
                    <a:pt x="387026" y="17709"/>
                  </a:lnTo>
                  <a:lnTo>
                    <a:pt x="433381" y="7975"/>
                  </a:lnTo>
                  <a:lnTo>
                    <a:pt x="481380" y="2019"/>
                  </a:lnTo>
                  <a:lnTo>
                    <a:pt x="530860" y="0"/>
                  </a:lnTo>
                  <a:lnTo>
                    <a:pt x="580539" y="2019"/>
                  </a:lnTo>
                  <a:lnTo>
                    <a:pt x="628716" y="7975"/>
                  </a:lnTo>
                  <a:lnTo>
                    <a:pt x="675228" y="17709"/>
                  </a:lnTo>
                  <a:lnTo>
                    <a:pt x="719914" y="31065"/>
                  </a:lnTo>
                  <a:lnTo>
                    <a:pt x="762611" y="47886"/>
                  </a:lnTo>
                  <a:lnTo>
                    <a:pt x="803157" y="68015"/>
                  </a:lnTo>
                  <a:lnTo>
                    <a:pt x="841391" y="91296"/>
                  </a:lnTo>
                  <a:lnTo>
                    <a:pt x="877150" y="117571"/>
                  </a:lnTo>
                  <a:lnTo>
                    <a:pt x="910272" y="146684"/>
                  </a:lnTo>
                  <a:lnTo>
                    <a:pt x="940596" y="178479"/>
                  </a:lnTo>
                  <a:lnTo>
                    <a:pt x="967959" y="212798"/>
                  </a:lnTo>
                  <a:lnTo>
                    <a:pt x="992199" y="249484"/>
                  </a:lnTo>
                  <a:lnTo>
                    <a:pt x="1013154" y="288381"/>
                  </a:lnTo>
                  <a:lnTo>
                    <a:pt x="1030663" y="329332"/>
                  </a:lnTo>
                  <a:lnTo>
                    <a:pt x="1044563" y="372180"/>
                  </a:lnTo>
                  <a:lnTo>
                    <a:pt x="1054692" y="416769"/>
                  </a:lnTo>
                  <a:lnTo>
                    <a:pt x="1060888" y="462941"/>
                  </a:lnTo>
                  <a:lnTo>
                    <a:pt x="1062990" y="51053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45987" y="4520348"/>
              <a:ext cx="1073785" cy="1029335"/>
            </a:xfrm>
            <a:custGeom>
              <a:avLst/>
              <a:gdLst/>
              <a:ahLst/>
              <a:cxnLst/>
              <a:rect l="l" t="t" r="r" b="b"/>
              <a:pathLst>
                <a:path w="1073784" h="1029335">
                  <a:moveTo>
                    <a:pt x="9334" y="1024470"/>
                  </a:moveTo>
                  <a:lnTo>
                    <a:pt x="7975" y="1021168"/>
                  </a:lnTo>
                  <a:lnTo>
                    <a:pt x="4660" y="1019810"/>
                  </a:lnTo>
                  <a:lnTo>
                    <a:pt x="1358" y="1021168"/>
                  </a:lnTo>
                  <a:lnTo>
                    <a:pt x="0" y="1024470"/>
                  </a:lnTo>
                  <a:lnTo>
                    <a:pt x="1358" y="1027785"/>
                  </a:lnTo>
                  <a:lnTo>
                    <a:pt x="4660" y="1029144"/>
                  </a:lnTo>
                  <a:lnTo>
                    <a:pt x="7975" y="1027785"/>
                  </a:lnTo>
                  <a:lnTo>
                    <a:pt x="9334" y="1024470"/>
                  </a:lnTo>
                  <a:close/>
                </a:path>
                <a:path w="1073784" h="1029335">
                  <a:moveTo>
                    <a:pt x="1073594" y="4660"/>
                  </a:moveTo>
                  <a:lnTo>
                    <a:pt x="1072235" y="1358"/>
                  </a:lnTo>
                  <a:lnTo>
                    <a:pt x="1068933" y="0"/>
                  </a:lnTo>
                  <a:lnTo>
                    <a:pt x="1065618" y="1358"/>
                  </a:lnTo>
                  <a:lnTo>
                    <a:pt x="1064260" y="4660"/>
                  </a:lnTo>
                  <a:lnTo>
                    <a:pt x="1065618" y="7975"/>
                  </a:lnTo>
                  <a:lnTo>
                    <a:pt x="1068933" y="9334"/>
                  </a:lnTo>
                  <a:lnTo>
                    <a:pt x="1072235" y="7975"/>
                  </a:lnTo>
                  <a:lnTo>
                    <a:pt x="107359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256780" y="5054599"/>
              <a:ext cx="358140" cy="0"/>
            </a:xfrm>
            <a:custGeom>
              <a:avLst/>
              <a:gdLst/>
              <a:ahLst/>
              <a:cxnLst/>
              <a:rect l="l" t="t" r="r" b="b"/>
              <a:pathLst>
                <a:path w="358140">
                  <a:moveTo>
                    <a:pt x="35814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252970" y="4551679"/>
              <a:ext cx="364490" cy="966469"/>
            </a:xfrm>
            <a:custGeom>
              <a:avLst/>
              <a:gdLst/>
              <a:ahLst/>
              <a:cxnLst/>
              <a:rect l="l" t="t" r="r" b="b"/>
              <a:pathLst>
                <a:path w="364490" h="966470">
                  <a:moveTo>
                    <a:pt x="0" y="0"/>
                  </a:moveTo>
                  <a:lnTo>
                    <a:pt x="1270" y="966470"/>
                  </a:lnTo>
                  <a:lnTo>
                    <a:pt x="8889" y="963930"/>
                  </a:lnTo>
                  <a:lnTo>
                    <a:pt x="34289" y="955040"/>
                  </a:lnTo>
                  <a:lnTo>
                    <a:pt x="82550" y="932180"/>
                  </a:lnTo>
                  <a:lnTo>
                    <a:pt x="100329" y="923290"/>
                  </a:lnTo>
                  <a:lnTo>
                    <a:pt x="123189" y="908050"/>
                  </a:lnTo>
                  <a:lnTo>
                    <a:pt x="143509" y="895350"/>
                  </a:lnTo>
                  <a:lnTo>
                    <a:pt x="166370" y="876300"/>
                  </a:lnTo>
                  <a:lnTo>
                    <a:pt x="193039" y="855980"/>
                  </a:lnTo>
                  <a:lnTo>
                    <a:pt x="208279" y="843280"/>
                  </a:lnTo>
                  <a:lnTo>
                    <a:pt x="227329" y="820420"/>
                  </a:lnTo>
                  <a:lnTo>
                    <a:pt x="238759" y="808990"/>
                  </a:lnTo>
                  <a:lnTo>
                    <a:pt x="264159" y="778510"/>
                  </a:lnTo>
                  <a:lnTo>
                    <a:pt x="298450" y="727710"/>
                  </a:lnTo>
                  <a:lnTo>
                    <a:pt x="326389" y="674370"/>
                  </a:lnTo>
                  <a:lnTo>
                    <a:pt x="346709" y="601980"/>
                  </a:lnTo>
                  <a:lnTo>
                    <a:pt x="360679" y="533400"/>
                  </a:lnTo>
                  <a:lnTo>
                    <a:pt x="364489" y="478790"/>
                  </a:lnTo>
                  <a:lnTo>
                    <a:pt x="363220" y="450850"/>
                  </a:lnTo>
                  <a:lnTo>
                    <a:pt x="354329" y="396240"/>
                  </a:lnTo>
                  <a:lnTo>
                    <a:pt x="342900" y="350520"/>
                  </a:lnTo>
                  <a:lnTo>
                    <a:pt x="325120" y="295910"/>
                  </a:lnTo>
                  <a:lnTo>
                    <a:pt x="298450" y="241300"/>
                  </a:lnTo>
                  <a:lnTo>
                    <a:pt x="284479" y="220980"/>
                  </a:lnTo>
                  <a:lnTo>
                    <a:pt x="275589" y="207010"/>
                  </a:lnTo>
                  <a:lnTo>
                    <a:pt x="264159" y="187960"/>
                  </a:lnTo>
                  <a:lnTo>
                    <a:pt x="250189" y="168910"/>
                  </a:lnTo>
                  <a:lnTo>
                    <a:pt x="228600" y="146050"/>
                  </a:lnTo>
                  <a:lnTo>
                    <a:pt x="212089" y="128270"/>
                  </a:lnTo>
                  <a:lnTo>
                    <a:pt x="187959" y="106680"/>
                  </a:lnTo>
                  <a:lnTo>
                    <a:pt x="166370" y="88900"/>
                  </a:lnTo>
                  <a:lnTo>
                    <a:pt x="149859" y="74930"/>
                  </a:lnTo>
                  <a:lnTo>
                    <a:pt x="113029" y="49530"/>
                  </a:lnTo>
                  <a:lnTo>
                    <a:pt x="69850" y="26670"/>
                  </a:lnTo>
                  <a:lnTo>
                    <a:pt x="22859" y="7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252970" y="4551679"/>
              <a:ext cx="364490" cy="966469"/>
            </a:xfrm>
            <a:custGeom>
              <a:avLst/>
              <a:gdLst/>
              <a:ahLst/>
              <a:cxnLst/>
              <a:rect l="l" t="t" r="r" b="b"/>
              <a:pathLst>
                <a:path w="364490" h="966470">
                  <a:moveTo>
                    <a:pt x="0" y="0"/>
                  </a:moveTo>
                  <a:lnTo>
                    <a:pt x="41909" y="15240"/>
                  </a:lnTo>
                  <a:lnTo>
                    <a:pt x="95250" y="39370"/>
                  </a:lnTo>
                  <a:lnTo>
                    <a:pt x="133350" y="62230"/>
                  </a:lnTo>
                  <a:lnTo>
                    <a:pt x="166370" y="88900"/>
                  </a:lnTo>
                  <a:lnTo>
                    <a:pt x="187959" y="106680"/>
                  </a:lnTo>
                  <a:lnTo>
                    <a:pt x="212089" y="128270"/>
                  </a:lnTo>
                  <a:lnTo>
                    <a:pt x="228600" y="146050"/>
                  </a:lnTo>
                  <a:lnTo>
                    <a:pt x="250189" y="168910"/>
                  </a:lnTo>
                  <a:lnTo>
                    <a:pt x="264159" y="187960"/>
                  </a:lnTo>
                  <a:lnTo>
                    <a:pt x="275589" y="207010"/>
                  </a:lnTo>
                  <a:lnTo>
                    <a:pt x="284479" y="220980"/>
                  </a:lnTo>
                  <a:lnTo>
                    <a:pt x="316229" y="274320"/>
                  </a:lnTo>
                  <a:lnTo>
                    <a:pt x="335279" y="325120"/>
                  </a:lnTo>
                  <a:lnTo>
                    <a:pt x="349250" y="372110"/>
                  </a:lnTo>
                  <a:lnTo>
                    <a:pt x="359409" y="422910"/>
                  </a:lnTo>
                  <a:lnTo>
                    <a:pt x="364489" y="478790"/>
                  </a:lnTo>
                  <a:lnTo>
                    <a:pt x="363220" y="504190"/>
                  </a:lnTo>
                  <a:lnTo>
                    <a:pt x="354329" y="568960"/>
                  </a:lnTo>
                  <a:lnTo>
                    <a:pt x="336550" y="645160"/>
                  </a:lnTo>
                  <a:lnTo>
                    <a:pt x="313689" y="701040"/>
                  </a:lnTo>
                  <a:lnTo>
                    <a:pt x="284479" y="751840"/>
                  </a:lnTo>
                  <a:lnTo>
                    <a:pt x="251459" y="793750"/>
                  </a:lnTo>
                  <a:lnTo>
                    <a:pt x="227329" y="820420"/>
                  </a:lnTo>
                  <a:lnTo>
                    <a:pt x="208279" y="843280"/>
                  </a:lnTo>
                  <a:lnTo>
                    <a:pt x="193039" y="855980"/>
                  </a:lnTo>
                  <a:lnTo>
                    <a:pt x="166370" y="876300"/>
                  </a:lnTo>
                  <a:lnTo>
                    <a:pt x="143509" y="895350"/>
                  </a:lnTo>
                  <a:lnTo>
                    <a:pt x="123189" y="908050"/>
                  </a:lnTo>
                  <a:lnTo>
                    <a:pt x="100329" y="923290"/>
                  </a:lnTo>
                  <a:lnTo>
                    <a:pt x="82550" y="932180"/>
                  </a:lnTo>
                  <a:lnTo>
                    <a:pt x="55879" y="944880"/>
                  </a:lnTo>
                  <a:lnTo>
                    <a:pt x="34289" y="955040"/>
                  </a:lnTo>
                  <a:lnTo>
                    <a:pt x="8889" y="963930"/>
                  </a:lnTo>
                  <a:lnTo>
                    <a:pt x="1270" y="96647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248297" y="4547018"/>
              <a:ext cx="374015" cy="975994"/>
            </a:xfrm>
            <a:custGeom>
              <a:avLst/>
              <a:gdLst/>
              <a:ahLst/>
              <a:cxnLst/>
              <a:rect l="l" t="t" r="r" b="b"/>
              <a:pathLst>
                <a:path w="374015" h="975995">
                  <a:moveTo>
                    <a:pt x="9334" y="971130"/>
                  </a:moveTo>
                  <a:lnTo>
                    <a:pt x="7975" y="967828"/>
                  </a:lnTo>
                  <a:lnTo>
                    <a:pt x="4673" y="966470"/>
                  </a:lnTo>
                  <a:lnTo>
                    <a:pt x="1358" y="967828"/>
                  </a:lnTo>
                  <a:lnTo>
                    <a:pt x="0" y="971130"/>
                  </a:lnTo>
                  <a:lnTo>
                    <a:pt x="1358" y="974445"/>
                  </a:lnTo>
                  <a:lnTo>
                    <a:pt x="4673" y="975804"/>
                  </a:lnTo>
                  <a:lnTo>
                    <a:pt x="7975" y="974445"/>
                  </a:lnTo>
                  <a:lnTo>
                    <a:pt x="9334" y="971130"/>
                  </a:lnTo>
                  <a:close/>
                </a:path>
                <a:path w="374015" h="975995">
                  <a:moveTo>
                    <a:pt x="373824" y="4660"/>
                  </a:moveTo>
                  <a:lnTo>
                    <a:pt x="372465" y="1358"/>
                  </a:lnTo>
                  <a:lnTo>
                    <a:pt x="369163" y="0"/>
                  </a:lnTo>
                  <a:lnTo>
                    <a:pt x="365848" y="1358"/>
                  </a:lnTo>
                  <a:lnTo>
                    <a:pt x="364490" y="4660"/>
                  </a:lnTo>
                  <a:lnTo>
                    <a:pt x="365848" y="7975"/>
                  </a:lnTo>
                  <a:lnTo>
                    <a:pt x="369163" y="9334"/>
                  </a:lnTo>
                  <a:lnTo>
                    <a:pt x="372465" y="7975"/>
                  </a:lnTo>
                  <a:lnTo>
                    <a:pt x="37382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835900" y="5748020"/>
            <a:ext cx="4876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marR="5080" indent="-635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latin typeface="Arial"/>
                <a:cs typeface="Arial"/>
              </a:rPr>
              <a:t>Face Cuts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122893" y="4585325"/>
            <a:ext cx="139065" cy="19431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25" dirty="0">
                <a:latin typeface="Arial"/>
                <a:cs typeface="Arial"/>
              </a:rPr>
              <a:t>HW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796279" y="5748020"/>
            <a:ext cx="5105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5080" indent="-1778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latin typeface="Arial"/>
                <a:cs typeface="Arial"/>
              </a:rPr>
              <a:t>Back Cuts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596788" y="4169727"/>
            <a:ext cx="553085" cy="1774825"/>
            <a:chOff x="6596788" y="4169727"/>
            <a:chExt cx="553085" cy="1774825"/>
          </a:xfrm>
        </p:grpSpPr>
        <p:sp>
          <p:nvSpPr>
            <p:cNvPr id="53" name="object 53"/>
            <p:cNvSpPr/>
            <p:nvPr/>
          </p:nvSpPr>
          <p:spPr>
            <a:xfrm>
              <a:off x="6611620" y="4174490"/>
              <a:ext cx="532130" cy="1765300"/>
            </a:xfrm>
            <a:custGeom>
              <a:avLst/>
              <a:gdLst/>
              <a:ahLst/>
              <a:cxnLst/>
              <a:rect l="l" t="t" r="r" b="b"/>
              <a:pathLst>
                <a:path w="532129" h="1765300">
                  <a:moveTo>
                    <a:pt x="207009" y="0"/>
                  </a:moveTo>
                  <a:lnTo>
                    <a:pt x="168909" y="7620"/>
                  </a:lnTo>
                  <a:lnTo>
                    <a:pt x="104139" y="35560"/>
                  </a:lnTo>
                  <a:lnTo>
                    <a:pt x="55879" y="81280"/>
                  </a:lnTo>
                  <a:lnTo>
                    <a:pt x="19050" y="138430"/>
                  </a:lnTo>
                  <a:lnTo>
                    <a:pt x="0" y="187960"/>
                  </a:lnTo>
                  <a:lnTo>
                    <a:pt x="104139" y="1761490"/>
                  </a:lnTo>
                  <a:lnTo>
                    <a:pt x="199389" y="1765300"/>
                  </a:lnTo>
                  <a:lnTo>
                    <a:pt x="290829" y="1764030"/>
                  </a:lnTo>
                  <a:lnTo>
                    <a:pt x="379729" y="1756410"/>
                  </a:lnTo>
                  <a:lnTo>
                    <a:pt x="462279" y="1744980"/>
                  </a:lnTo>
                  <a:lnTo>
                    <a:pt x="532129" y="1727200"/>
                  </a:lnTo>
                  <a:lnTo>
                    <a:pt x="436879" y="143510"/>
                  </a:lnTo>
                  <a:lnTo>
                    <a:pt x="403859" y="88900"/>
                  </a:lnTo>
                  <a:lnTo>
                    <a:pt x="354329" y="43180"/>
                  </a:lnTo>
                  <a:lnTo>
                    <a:pt x="288289" y="10160"/>
                  </a:lnTo>
                  <a:lnTo>
                    <a:pt x="207009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611620" y="4174490"/>
              <a:ext cx="532130" cy="1765300"/>
            </a:xfrm>
            <a:custGeom>
              <a:avLst/>
              <a:gdLst/>
              <a:ahLst/>
              <a:cxnLst/>
              <a:rect l="l" t="t" r="r" b="b"/>
              <a:pathLst>
                <a:path w="532129" h="1765300">
                  <a:moveTo>
                    <a:pt x="436879" y="143510"/>
                  </a:moveTo>
                  <a:lnTo>
                    <a:pt x="403859" y="88900"/>
                  </a:lnTo>
                  <a:lnTo>
                    <a:pt x="354329" y="43180"/>
                  </a:lnTo>
                  <a:lnTo>
                    <a:pt x="288289" y="10160"/>
                  </a:lnTo>
                  <a:lnTo>
                    <a:pt x="207009" y="0"/>
                  </a:lnTo>
                  <a:lnTo>
                    <a:pt x="168909" y="7620"/>
                  </a:lnTo>
                  <a:lnTo>
                    <a:pt x="104139" y="35560"/>
                  </a:lnTo>
                  <a:lnTo>
                    <a:pt x="55879" y="81280"/>
                  </a:lnTo>
                  <a:lnTo>
                    <a:pt x="19050" y="138430"/>
                  </a:lnTo>
                  <a:lnTo>
                    <a:pt x="0" y="187960"/>
                  </a:lnTo>
                  <a:lnTo>
                    <a:pt x="104139" y="1761490"/>
                  </a:lnTo>
                  <a:lnTo>
                    <a:pt x="199389" y="1765300"/>
                  </a:lnTo>
                  <a:lnTo>
                    <a:pt x="290829" y="1764030"/>
                  </a:lnTo>
                  <a:lnTo>
                    <a:pt x="379729" y="1756410"/>
                  </a:lnTo>
                  <a:lnTo>
                    <a:pt x="462279" y="1744980"/>
                  </a:lnTo>
                  <a:lnTo>
                    <a:pt x="532129" y="1727200"/>
                  </a:lnTo>
                  <a:lnTo>
                    <a:pt x="436879" y="14351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596787" y="4183799"/>
              <a:ext cx="553085" cy="1745614"/>
            </a:xfrm>
            <a:custGeom>
              <a:avLst/>
              <a:gdLst/>
              <a:ahLst/>
              <a:cxnLst/>
              <a:rect l="l" t="t" r="r" b="b"/>
              <a:pathLst>
                <a:path w="553084" h="1745614">
                  <a:moveTo>
                    <a:pt x="9334" y="4660"/>
                  </a:moveTo>
                  <a:lnTo>
                    <a:pt x="7975" y="1358"/>
                  </a:lnTo>
                  <a:lnTo>
                    <a:pt x="4660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60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553084" h="1745614">
                  <a:moveTo>
                    <a:pt x="552894" y="1740750"/>
                  </a:moveTo>
                  <a:lnTo>
                    <a:pt x="551535" y="1737448"/>
                  </a:lnTo>
                  <a:lnTo>
                    <a:pt x="548233" y="1736090"/>
                  </a:lnTo>
                  <a:lnTo>
                    <a:pt x="544918" y="1737448"/>
                  </a:lnTo>
                  <a:lnTo>
                    <a:pt x="543560" y="1740750"/>
                  </a:lnTo>
                  <a:lnTo>
                    <a:pt x="544918" y="1744065"/>
                  </a:lnTo>
                  <a:lnTo>
                    <a:pt x="548233" y="1745424"/>
                  </a:lnTo>
                  <a:lnTo>
                    <a:pt x="551535" y="1744065"/>
                  </a:lnTo>
                  <a:lnTo>
                    <a:pt x="552894" y="1740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 rot="21480000">
            <a:off x="6709260" y="4450593"/>
            <a:ext cx="283412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b="1" spc="-25" dirty="0">
                <a:latin typeface="Arial"/>
                <a:cs typeface="Arial"/>
              </a:rPr>
              <a:t>Saw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 rot="21480000">
            <a:off x="6674856" y="4603469"/>
            <a:ext cx="368641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b="1" spc="-10" dirty="0">
                <a:latin typeface="Arial"/>
                <a:cs typeface="Arial"/>
              </a:rPr>
              <a:t>Blade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6046787" y="5055870"/>
            <a:ext cx="838200" cy="664210"/>
            <a:chOff x="6046787" y="5055870"/>
            <a:chExt cx="838200" cy="664210"/>
          </a:xfrm>
        </p:grpSpPr>
        <p:sp>
          <p:nvSpPr>
            <p:cNvPr id="59" name="object 59"/>
            <p:cNvSpPr/>
            <p:nvPr/>
          </p:nvSpPr>
          <p:spPr>
            <a:xfrm>
              <a:off x="6051550" y="5100320"/>
              <a:ext cx="777240" cy="614680"/>
            </a:xfrm>
            <a:custGeom>
              <a:avLst/>
              <a:gdLst/>
              <a:ahLst/>
              <a:cxnLst/>
              <a:rect l="l" t="t" r="r" b="b"/>
              <a:pathLst>
                <a:path w="777240" h="614679">
                  <a:moveTo>
                    <a:pt x="0" y="614679"/>
                  </a:moveTo>
                  <a:lnTo>
                    <a:pt x="77724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800850" y="5055870"/>
              <a:ext cx="83820" cy="76200"/>
            </a:xfrm>
            <a:custGeom>
              <a:avLst/>
              <a:gdLst/>
              <a:ahLst/>
              <a:cxnLst/>
              <a:rect l="l" t="t" r="r" b="b"/>
              <a:pathLst>
                <a:path w="83820" h="76200">
                  <a:moveTo>
                    <a:pt x="83820" y="0"/>
                  </a:moveTo>
                  <a:lnTo>
                    <a:pt x="0" y="17779"/>
                  </a:lnTo>
                  <a:lnTo>
                    <a:pt x="48259" y="76199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8153400" y="4674870"/>
            <a:ext cx="9036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7310" algn="ctr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Desired Felling Direction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238750" y="4810759"/>
            <a:ext cx="723265" cy="51180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5095" marR="5080" indent="-113030">
              <a:lnSpc>
                <a:spcPts val="1910"/>
              </a:lnSpc>
              <a:spcBef>
                <a:spcPts val="170"/>
              </a:spcBef>
            </a:pPr>
            <a:r>
              <a:rPr sz="1600" b="1" spc="-10" dirty="0">
                <a:latin typeface="Arial"/>
                <a:cs typeface="Arial"/>
              </a:rPr>
              <a:t>Natural </a:t>
            </a:r>
            <a:r>
              <a:rPr sz="1600" b="1" spc="-20" dirty="0">
                <a:latin typeface="Arial"/>
                <a:cs typeface="Arial"/>
              </a:rPr>
              <a:t>Lean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5338127" y="3886517"/>
            <a:ext cx="2839720" cy="1263650"/>
            <a:chOff x="5338127" y="3886517"/>
            <a:chExt cx="2839720" cy="1263650"/>
          </a:xfrm>
        </p:grpSpPr>
        <p:sp>
          <p:nvSpPr>
            <p:cNvPr id="64" name="object 64"/>
            <p:cNvSpPr/>
            <p:nvPr/>
          </p:nvSpPr>
          <p:spPr>
            <a:xfrm>
              <a:off x="7658100" y="5063489"/>
              <a:ext cx="358140" cy="0"/>
            </a:xfrm>
            <a:custGeom>
              <a:avLst/>
              <a:gdLst/>
              <a:ahLst/>
              <a:cxnLst/>
              <a:rect l="l" t="t" r="r" b="b"/>
              <a:pathLst>
                <a:path w="358140">
                  <a:moveTo>
                    <a:pt x="0" y="0"/>
                  </a:moveTo>
                  <a:lnTo>
                    <a:pt x="358140" y="0"/>
                  </a:lnTo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004810" y="4978399"/>
              <a:ext cx="172720" cy="171450"/>
            </a:xfrm>
            <a:custGeom>
              <a:avLst/>
              <a:gdLst/>
              <a:ahLst/>
              <a:cxnLst/>
              <a:rect l="l" t="t" r="r" b="b"/>
              <a:pathLst>
                <a:path w="172720" h="171450">
                  <a:moveTo>
                    <a:pt x="0" y="0"/>
                  </a:moveTo>
                  <a:lnTo>
                    <a:pt x="0" y="171450"/>
                  </a:lnTo>
                  <a:lnTo>
                    <a:pt x="172720" y="86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398770" y="4028439"/>
              <a:ext cx="623570" cy="247650"/>
            </a:xfrm>
            <a:custGeom>
              <a:avLst/>
              <a:gdLst/>
              <a:ahLst/>
              <a:cxnLst/>
              <a:rect l="l" t="t" r="r" b="b"/>
              <a:pathLst>
                <a:path w="623570" h="247650">
                  <a:moveTo>
                    <a:pt x="623570" y="0"/>
                  </a:moveTo>
                  <a:lnTo>
                    <a:pt x="0" y="0"/>
                  </a:lnTo>
                  <a:lnTo>
                    <a:pt x="0" y="123190"/>
                  </a:lnTo>
                  <a:lnTo>
                    <a:pt x="0" y="247650"/>
                  </a:lnTo>
                  <a:lnTo>
                    <a:pt x="623570" y="247650"/>
                  </a:lnTo>
                  <a:lnTo>
                    <a:pt x="623570" y="123190"/>
                  </a:lnTo>
                  <a:lnTo>
                    <a:pt x="623570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342890" y="3893819"/>
              <a:ext cx="681990" cy="382270"/>
            </a:xfrm>
            <a:custGeom>
              <a:avLst/>
              <a:gdLst/>
              <a:ahLst/>
              <a:cxnLst/>
              <a:rect l="l" t="t" r="r" b="b"/>
              <a:pathLst>
                <a:path w="681989" h="382270">
                  <a:moveTo>
                    <a:pt x="55880" y="257809"/>
                  </a:moveTo>
                  <a:lnTo>
                    <a:pt x="55880" y="134619"/>
                  </a:lnTo>
                  <a:lnTo>
                    <a:pt x="679450" y="134619"/>
                  </a:lnTo>
                  <a:lnTo>
                    <a:pt x="679450" y="382269"/>
                  </a:lnTo>
                  <a:lnTo>
                    <a:pt x="55880" y="382269"/>
                  </a:lnTo>
                  <a:lnTo>
                    <a:pt x="55880" y="257809"/>
                  </a:lnTo>
                  <a:close/>
                </a:path>
                <a:path w="681989" h="382270">
                  <a:moveTo>
                    <a:pt x="681989" y="130809"/>
                  </a:moveTo>
                  <a:lnTo>
                    <a:pt x="3810" y="2539"/>
                  </a:lnTo>
                </a:path>
                <a:path w="681989" h="382270">
                  <a:moveTo>
                    <a:pt x="0" y="0"/>
                  </a:moveTo>
                  <a:lnTo>
                    <a:pt x="0" y="247649"/>
                  </a:lnTo>
                </a:path>
                <a:path w="681989" h="382270">
                  <a:moveTo>
                    <a:pt x="0" y="1269"/>
                  </a:moveTo>
                  <a:lnTo>
                    <a:pt x="58420" y="135889"/>
                  </a:lnTo>
                </a:path>
                <a:path w="681989" h="382270">
                  <a:moveTo>
                    <a:pt x="0" y="246379"/>
                  </a:moveTo>
                  <a:lnTo>
                    <a:pt x="55880" y="38226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344160" y="3892549"/>
              <a:ext cx="680720" cy="137160"/>
            </a:xfrm>
            <a:custGeom>
              <a:avLst/>
              <a:gdLst/>
              <a:ahLst/>
              <a:cxnLst/>
              <a:rect l="l" t="t" r="r" b="b"/>
              <a:pathLst>
                <a:path w="680720" h="137160">
                  <a:moveTo>
                    <a:pt x="0" y="0"/>
                  </a:moveTo>
                  <a:lnTo>
                    <a:pt x="55879" y="137160"/>
                  </a:lnTo>
                  <a:lnTo>
                    <a:pt x="680719" y="134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344160" y="3892549"/>
              <a:ext cx="680720" cy="137160"/>
            </a:xfrm>
            <a:custGeom>
              <a:avLst/>
              <a:gdLst/>
              <a:ahLst/>
              <a:cxnLst/>
              <a:rect l="l" t="t" r="r" b="b"/>
              <a:pathLst>
                <a:path w="680720" h="137160">
                  <a:moveTo>
                    <a:pt x="0" y="0"/>
                  </a:moveTo>
                  <a:lnTo>
                    <a:pt x="55879" y="137160"/>
                  </a:lnTo>
                  <a:lnTo>
                    <a:pt x="680719" y="134619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339486" y="3887888"/>
              <a:ext cx="690245" cy="146685"/>
            </a:xfrm>
            <a:custGeom>
              <a:avLst/>
              <a:gdLst/>
              <a:ahLst/>
              <a:cxnLst/>
              <a:rect l="l" t="t" r="r" b="b"/>
              <a:pathLst>
                <a:path w="690245" h="146685">
                  <a:moveTo>
                    <a:pt x="9334" y="141820"/>
                  </a:moveTo>
                  <a:lnTo>
                    <a:pt x="7975" y="138518"/>
                  </a:lnTo>
                  <a:lnTo>
                    <a:pt x="4673" y="137160"/>
                  </a:lnTo>
                  <a:lnTo>
                    <a:pt x="1358" y="138518"/>
                  </a:lnTo>
                  <a:lnTo>
                    <a:pt x="0" y="141820"/>
                  </a:lnTo>
                  <a:lnTo>
                    <a:pt x="1358" y="145135"/>
                  </a:lnTo>
                  <a:lnTo>
                    <a:pt x="4673" y="146494"/>
                  </a:lnTo>
                  <a:lnTo>
                    <a:pt x="7975" y="145135"/>
                  </a:lnTo>
                  <a:lnTo>
                    <a:pt x="9334" y="141820"/>
                  </a:lnTo>
                  <a:close/>
                </a:path>
                <a:path w="690245" h="146685">
                  <a:moveTo>
                    <a:pt x="690054" y="4660"/>
                  </a:moveTo>
                  <a:lnTo>
                    <a:pt x="688695" y="1358"/>
                  </a:lnTo>
                  <a:lnTo>
                    <a:pt x="685393" y="0"/>
                  </a:lnTo>
                  <a:lnTo>
                    <a:pt x="682078" y="1358"/>
                  </a:lnTo>
                  <a:lnTo>
                    <a:pt x="680720" y="4660"/>
                  </a:lnTo>
                  <a:lnTo>
                    <a:pt x="682078" y="7975"/>
                  </a:lnTo>
                  <a:lnTo>
                    <a:pt x="685393" y="9334"/>
                  </a:lnTo>
                  <a:lnTo>
                    <a:pt x="688695" y="7975"/>
                  </a:lnTo>
                  <a:lnTo>
                    <a:pt x="69005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342890" y="3891279"/>
              <a:ext cx="59690" cy="386080"/>
            </a:xfrm>
            <a:custGeom>
              <a:avLst/>
              <a:gdLst/>
              <a:ahLst/>
              <a:cxnLst/>
              <a:rect l="l" t="t" r="r" b="b"/>
              <a:pathLst>
                <a:path w="59689" h="386079">
                  <a:moveTo>
                    <a:pt x="0" y="0"/>
                  </a:moveTo>
                  <a:lnTo>
                    <a:pt x="0" y="248920"/>
                  </a:lnTo>
                  <a:lnTo>
                    <a:pt x="59689" y="386080"/>
                  </a:lnTo>
                  <a:lnTo>
                    <a:pt x="59689" y="134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342890" y="3891279"/>
              <a:ext cx="59690" cy="386080"/>
            </a:xfrm>
            <a:custGeom>
              <a:avLst/>
              <a:gdLst/>
              <a:ahLst/>
              <a:cxnLst/>
              <a:rect l="l" t="t" r="r" b="b"/>
              <a:pathLst>
                <a:path w="59689" h="386079">
                  <a:moveTo>
                    <a:pt x="59689" y="134620"/>
                  </a:moveTo>
                  <a:lnTo>
                    <a:pt x="59689" y="386080"/>
                  </a:lnTo>
                  <a:lnTo>
                    <a:pt x="0" y="248920"/>
                  </a:lnTo>
                  <a:lnTo>
                    <a:pt x="0" y="0"/>
                  </a:lnTo>
                  <a:lnTo>
                    <a:pt x="59689" y="13462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338216" y="3886618"/>
              <a:ext cx="69215" cy="395605"/>
            </a:xfrm>
            <a:custGeom>
              <a:avLst/>
              <a:gdLst/>
              <a:ahLst/>
              <a:cxnLst/>
              <a:rect l="l" t="t" r="r" b="b"/>
              <a:pathLst>
                <a:path w="69214" h="395604">
                  <a:moveTo>
                    <a:pt x="9334" y="390740"/>
                  </a:moveTo>
                  <a:lnTo>
                    <a:pt x="7975" y="387438"/>
                  </a:lnTo>
                  <a:lnTo>
                    <a:pt x="4673" y="386080"/>
                  </a:lnTo>
                  <a:lnTo>
                    <a:pt x="1358" y="387438"/>
                  </a:lnTo>
                  <a:lnTo>
                    <a:pt x="0" y="390740"/>
                  </a:lnTo>
                  <a:lnTo>
                    <a:pt x="1358" y="394055"/>
                  </a:lnTo>
                  <a:lnTo>
                    <a:pt x="4673" y="395414"/>
                  </a:lnTo>
                  <a:lnTo>
                    <a:pt x="7975" y="394055"/>
                  </a:lnTo>
                  <a:lnTo>
                    <a:pt x="9334" y="390740"/>
                  </a:lnTo>
                  <a:close/>
                </a:path>
                <a:path w="69214" h="395604">
                  <a:moveTo>
                    <a:pt x="69024" y="4660"/>
                  </a:moveTo>
                  <a:lnTo>
                    <a:pt x="67665" y="1358"/>
                  </a:lnTo>
                  <a:lnTo>
                    <a:pt x="64363" y="0"/>
                  </a:lnTo>
                  <a:lnTo>
                    <a:pt x="61048" y="1358"/>
                  </a:lnTo>
                  <a:lnTo>
                    <a:pt x="59690" y="4660"/>
                  </a:lnTo>
                  <a:lnTo>
                    <a:pt x="61048" y="7975"/>
                  </a:lnTo>
                  <a:lnTo>
                    <a:pt x="64363" y="9334"/>
                  </a:lnTo>
                  <a:lnTo>
                    <a:pt x="67665" y="7975"/>
                  </a:lnTo>
                  <a:lnTo>
                    <a:pt x="6902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871209" y="6404609"/>
            <a:ext cx="2413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No</a:t>
            </a:r>
            <a:r>
              <a:rPr sz="1800" b="1" spc="-3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Room</a:t>
            </a:r>
            <a:r>
              <a:rPr sz="1800" b="1" spc="-4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For</a:t>
            </a:r>
            <a:r>
              <a:rPr sz="1800" b="1" spc="-3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7F00"/>
                </a:solidFill>
                <a:latin typeface="Arial"/>
                <a:cs typeface="Arial"/>
              </a:rPr>
              <a:t>Wedges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534659" y="3799840"/>
            <a:ext cx="3359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0" dirty="0">
                <a:latin typeface="Arial"/>
                <a:cs typeface="Arial"/>
              </a:rPr>
              <a:t>?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5990590" y="4978400"/>
            <a:ext cx="2094230" cy="741680"/>
            <a:chOff x="5990590" y="4978400"/>
            <a:chExt cx="2094230" cy="741680"/>
          </a:xfrm>
        </p:grpSpPr>
        <p:sp>
          <p:nvSpPr>
            <p:cNvPr id="77" name="object 77"/>
            <p:cNvSpPr/>
            <p:nvPr/>
          </p:nvSpPr>
          <p:spPr>
            <a:xfrm>
              <a:off x="6151880" y="5063489"/>
              <a:ext cx="358140" cy="0"/>
            </a:xfrm>
            <a:custGeom>
              <a:avLst/>
              <a:gdLst/>
              <a:ahLst/>
              <a:cxnLst/>
              <a:rect l="l" t="t" r="r" b="b"/>
              <a:pathLst>
                <a:path w="358140">
                  <a:moveTo>
                    <a:pt x="358140" y="0"/>
                  </a:moveTo>
                  <a:lnTo>
                    <a:pt x="0" y="0"/>
                  </a:lnTo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990590" y="4978400"/>
              <a:ext cx="172720" cy="171450"/>
            </a:xfrm>
            <a:custGeom>
              <a:avLst/>
              <a:gdLst/>
              <a:ahLst/>
              <a:cxnLst/>
              <a:rect l="l" t="t" r="r" b="b"/>
              <a:pathLst>
                <a:path w="172720" h="171450">
                  <a:moveTo>
                    <a:pt x="172720" y="0"/>
                  </a:moveTo>
                  <a:lnTo>
                    <a:pt x="0" y="85089"/>
                  </a:lnTo>
                  <a:lnTo>
                    <a:pt x="172720" y="171450"/>
                  </a:lnTo>
                  <a:lnTo>
                    <a:pt x="1727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461250" y="5074919"/>
              <a:ext cx="618490" cy="640080"/>
            </a:xfrm>
            <a:custGeom>
              <a:avLst/>
              <a:gdLst/>
              <a:ahLst/>
              <a:cxnLst/>
              <a:rect l="l" t="t" r="r" b="b"/>
              <a:pathLst>
                <a:path w="618490" h="640079">
                  <a:moveTo>
                    <a:pt x="618490" y="640079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411720" y="5024119"/>
              <a:ext cx="80010" cy="81280"/>
            </a:xfrm>
            <a:custGeom>
              <a:avLst/>
              <a:gdLst/>
              <a:ahLst/>
              <a:cxnLst/>
              <a:rect l="l" t="t" r="r" b="b"/>
              <a:pathLst>
                <a:path w="80009" h="81279">
                  <a:moveTo>
                    <a:pt x="0" y="0"/>
                  </a:moveTo>
                  <a:lnTo>
                    <a:pt x="25400" y="81279"/>
                  </a:lnTo>
                  <a:lnTo>
                    <a:pt x="80009" y="27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403859" y="3660140"/>
            <a:ext cx="1122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marR="5080" indent="-359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Unwanted </a:t>
            </a:r>
            <a:r>
              <a:rPr sz="1800" b="1" spc="-25" dirty="0">
                <a:latin typeface="Arial"/>
                <a:cs typeface="Arial"/>
              </a:rPr>
              <a:t>HW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961797" y="4197757"/>
            <a:ext cx="1152525" cy="702945"/>
            <a:chOff x="961797" y="4197757"/>
            <a:chExt cx="1152525" cy="702945"/>
          </a:xfrm>
        </p:grpSpPr>
        <p:sp>
          <p:nvSpPr>
            <p:cNvPr id="83" name="object 83"/>
            <p:cNvSpPr/>
            <p:nvPr/>
          </p:nvSpPr>
          <p:spPr>
            <a:xfrm>
              <a:off x="966470" y="4268470"/>
              <a:ext cx="749300" cy="139700"/>
            </a:xfrm>
            <a:custGeom>
              <a:avLst/>
              <a:gdLst/>
              <a:ahLst/>
              <a:cxnLst/>
              <a:rect l="l" t="t" r="r" b="b"/>
              <a:pathLst>
                <a:path w="749300" h="139700">
                  <a:moveTo>
                    <a:pt x="0" y="0"/>
                  </a:moveTo>
                  <a:lnTo>
                    <a:pt x="749300" y="13969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04340" y="4370070"/>
              <a:ext cx="81280" cy="74930"/>
            </a:xfrm>
            <a:custGeom>
              <a:avLst/>
              <a:gdLst/>
              <a:ahLst/>
              <a:cxnLst/>
              <a:rect l="l" t="t" r="r" b="b"/>
              <a:pathLst>
                <a:path w="81280" h="74929">
                  <a:moveTo>
                    <a:pt x="13970" y="0"/>
                  </a:moveTo>
                  <a:lnTo>
                    <a:pt x="0" y="74929"/>
                  </a:lnTo>
                  <a:lnTo>
                    <a:pt x="81280" y="5206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84580" y="4212872"/>
              <a:ext cx="998219" cy="683260"/>
            </a:xfrm>
            <a:custGeom>
              <a:avLst/>
              <a:gdLst/>
              <a:ahLst/>
              <a:cxnLst/>
              <a:rect l="l" t="t" r="r" b="b"/>
              <a:pathLst>
                <a:path w="998219" h="683260">
                  <a:moveTo>
                    <a:pt x="907062" y="0"/>
                  </a:moveTo>
                  <a:lnTo>
                    <a:pt x="863441" y="829"/>
                  </a:lnTo>
                  <a:lnTo>
                    <a:pt x="814211" y="5362"/>
                  </a:lnTo>
                  <a:lnTo>
                    <a:pt x="754185" y="15398"/>
                  </a:lnTo>
                  <a:lnTo>
                    <a:pt x="678180" y="32737"/>
                  </a:lnTo>
                  <a:lnTo>
                    <a:pt x="607273" y="53575"/>
                  </a:lnTo>
                  <a:lnTo>
                    <a:pt x="535513" y="77827"/>
                  </a:lnTo>
                  <a:lnTo>
                    <a:pt x="497522" y="94015"/>
                  </a:lnTo>
                  <a:lnTo>
                    <a:pt x="457169" y="114393"/>
                  </a:lnTo>
                  <a:lnTo>
                    <a:pt x="413738" y="140075"/>
                  </a:lnTo>
                  <a:lnTo>
                    <a:pt x="366511" y="172173"/>
                  </a:lnTo>
                  <a:lnTo>
                    <a:pt x="314774" y="211800"/>
                  </a:lnTo>
                  <a:lnTo>
                    <a:pt x="257809" y="260067"/>
                  </a:lnTo>
                  <a:lnTo>
                    <a:pt x="208723" y="303044"/>
                  </a:lnTo>
                  <a:lnTo>
                    <a:pt x="166867" y="347088"/>
                  </a:lnTo>
                  <a:lnTo>
                    <a:pt x="131474" y="391741"/>
                  </a:lnTo>
                  <a:lnTo>
                    <a:pt x="101772" y="436546"/>
                  </a:lnTo>
                  <a:lnTo>
                    <a:pt x="76993" y="481047"/>
                  </a:lnTo>
                  <a:lnTo>
                    <a:pt x="56367" y="524786"/>
                  </a:lnTo>
                  <a:lnTo>
                    <a:pt x="39124" y="567306"/>
                  </a:lnTo>
                  <a:lnTo>
                    <a:pt x="24495" y="608149"/>
                  </a:lnTo>
                  <a:lnTo>
                    <a:pt x="11710" y="646858"/>
                  </a:lnTo>
                  <a:lnTo>
                    <a:pt x="0" y="682977"/>
                  </a:lnTo>
                  <a:lnTo>
                    <a:pt x="86321" y="617505"/>
                  </a:lnTo>
                  <a:lnTo>
                    <a:pt x="122954" y="590597"/>
                  </a:lnTo>
                  <a:lnTo>
                    <a:pt x="157925" y="566165"/>
                  </a:lnTo>
                  <a:lnTo>
                    <a:pt x="193252" y="543155"/>
                  </a:lnTo>
                  <a:lnTo>
                    <a:pt x="230951" y="520511"/>
                  </a:lnTo>
                  <a:lnTo>
                    <a:pt x="273041" y="497177"/>
                  </a:lnTo>
                  <a:lnTo>
                    <a:pt x="321538" y="472098"/>
                  </a:lnTo>
                  <a:lnTo>
                    <a:pt x="378459" y="444217"/>
                  </a:lnTo>
                  <a:lnTo>
                    <a:pt x="507200" y="399109"/>
                  </a:lnTo>
                  <a:lnTo>
                    <a:pt x="551021" y="384369"/>
                  </a:lnTo>
                  <a:lnTo>
                    <a:pt x="591349" y="372062"/>
                  </a:lnTo>
                  <a:lnTo>
                    <a:pt x="635840" y="360109"/>
                  </a:lnTo>
                  <a:lnTo>
                    <a:pt x="692150" y="346427"/>
                  </a:lnTo>
                  <a:lnTo>
                    <a:pt x="803674" y="329306"/>
                  </a:lnTo>
                  <a:lnTo>
                    <a:pt x="842327" y="324361"/>
                  </a:lnTo>
                  <a:lnTo>
                    <a:pt x="881615" y="321215"/>
                  </a:lnTo>
                  <a:lnTo>
                    <a:pt x="930568" y="319410"/>
                  </a:lnTo>
                  <a:lnTo>
                    <a:pt x="998219" y="318487"/>
                  </a:lnTo>
                  <a:lnTo>
                    <a:pt x="998219" y="2257"/>
                  </a:lnTo>
                  <a:lnTo>
                    <a:pt x="90706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084580" y="4212872"/>
              <a:ext cx="998219" cy="683260"/>
            </a:xfrm>
            <a:custGeom>
              <a:avLst/>
              <a:gdLst/>
              <a:ahLst/>
              <a:cxnLst/>
              <a:rect l="l" t="t" r="r" b="b"/>
              <a:pathLst>
                <a:path w="998219" h="683260">
                  <a:moveTo>
                    <a:pt x="0" y="682977"/>
                  </a:moveTo>
                  <a:lnTo>
                    <a:pt x="24495" y="608149"/>
                  </a:lnTo>
                  <a:lnTo>
                    <a:pt x="39124" y="567306"/>
                  </a:lnTo>
                  <a:lnTo>
                    <a:pt x="56367" y="524786"/>
                  </a:lnTo>
                  <a:lnTo>
                    <a:pt x="76993" y="481047"/>
                  </a:lnTo>
                  <a:lnTo>
                    <a:pt x="101772" y="436546"/>
                  </a:lnTo>
                  <a:lnTo>
                    <a:pt x="131474" y="391741"/>
                  </a:lnTo>
                  <a:lnTo>
                    <a:pt x="166867" y="347088"/>
                  </a:lnTo>
                  <a:lnTo>
                    <a:pt x="208723" y="303044"/>
                  </a:lnTo>
                  <a:lnTo>
                    <a:pt x="257809" y="260067"/>
                  </a:lnTo>
                  <a:lnTo>
                    <a:pt x="314774" y="211800"/>
                  </a:lnTo>
                  <a:lnTo>
                    <a:pt x="366511" y="172173"/>
                  </a:lnTo>
                  <a:lnTo>
                    <a:pt x="413738" y="140075"/>
                  </a:lnTo>
                  <a:lnTo>
                    <a:pt x="457169" y="114393"/>
                  </a:lnTo>
                  <a:lnTo>
                    <a:pt x="497522" y="94015"/>
                  </a:lnTo>
                  <a:lnTo>
                    <a:pt x="535513" y="77827"/>
                  </a:lnTo>
                  <a:lnTo>
                    <a:pt x="571858" y="64718"/>
                  </a:lnTo>
                  <a:lnTo>
                    <a:pt x="642475" y="43286"/>
                  </a:lnTo>
                  <a:lnTo>
                    <a:pt x="678180" y="32737"/>
                  </a:lnTo>
                  <a:lnTo>
                    <a:pt x="754185" y="15398"/>
                  </a:lnTo>
                  <a:lnTo>
                    <a:pt x="814211" y="5362"/>
                  </a:lnTo>
                  <a:lnTo>
                    <a:pt x="863441" y="829"/>
                  </a:lnTo>
                  <a:lnTo>
                    <a:pt x="907062" y="0"/>
                  </a:lnTo>
                  <a:lnTo>
                    <a:pt x="950259" y="1075"/>
                  </a:lnTo>
                  <a:lnTo>
                    <a:pt x="998219" y="2257"/>
                  </a:lnTo>
                  <a:lnTo>
                    <a:pt x="998219" y="318487"/>
                  </a:lnTo>
                  <a:lnTo>
                    <a:pt x="930568" y="319410"/>
                  </a:lnTo>
                  <a:lnTo>
                    <a:pt x="881615" y="321215"/>
                  </a:lnTo>
                  <a:lnTo>
                    <a:pt x="842327" y="324361"/>
                  </a:lnTo>
                  <a:lnTo>
                    <a:pt x="803674" y="329306"/>
                  </a:lnTo>
                  <a:lnTo>
                    <a:pt x="756626" y="336508"/>
                  </a:lnTo>
                  <a:lnTo>
                    <a:pt x="692150" y="346427"/>
                  </a:lnTo>
                  <a:lnTo>
                    <a:pt x="635840" y="360109"/>
                  </a:lnTo>
                  <a:lnTo>
                    <a:pt x="591349" y="372062"/>
                  </a:lnTo>
                  <a:lnTo>
                    <a:pt x="551021" y="384369"/>
                  </a:lnTo>
                  <a:lnTo>
                    <a:pt x="507200" y="399109"/>
                  </a:lnTo>
                  <a:lnTo>
                    <a:pt x="452231" y="418365"/>
                  </a:lnTo>
                  <a:lnTo>
                    <a:pt x="378459" y="444217"/>
                  </a:lnTo>
                  <a:lnTo>
                    <a:pt x="321538" y="472098"/>
                  </a:lnTo>
                  <a:lnTo>
                    <a:pt x="273041" y="497177"/>
                  </a:lnTo>
                  <a:lnTo>
                    <a:pt x="230951" y="520511"/>
                  </a:lnTo>
                  <a:lnTo>
                    <a:pt x="193252" y="543155"/>
                  </a:lnTo>
                  <a:lnTo>
                    <a:pt x="157925" y="566165"/>
                  </a:lnTo>
                  <a:lnTo>
                    <a:pt x="122954" y="590597"/>
                  </a:lnTo>
                  <a:lnTo>
                    <a:pt x="86321" y="617505"/>
                  </a:lnTo>
                  <a:lnTo>
                    <a:pt x="46009" y="647947"/>
                  </a:lnTo>
                  <a:lnTo>
                    <a:pt x="0" y="682977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079906" y="4197769"/>
              <a:ext cx="1007744" cy="702945"/>
            </a:xfrm>
            <a:custGeom>
              <a:avLst/>
              <a:gdLst/>
              <a:ahLst/>
              <a:cxnLst/>
              <a:rect l="l" t="t" r="r" b="b"/>
              <a:pathLst>
                <a:path w="1007744" h="70294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1007744" h="702945">
                  <a:moveTo>
                    <a:pt x="1007554" y="698080"/>
                  </a:moveTo>
                  <a:lnTo>
                    <a:pt x="1006195" y="694778"/>
                  </a:lnTo>
                  <a:lnTo>
                    <a:pt x="1002893" y="693420"/>
                  </a:lnTo>
                  <a:lnTo>
                    <a:pt x="999578" y="694778"/>
                  </a:lnTo>
                  <a:lnTo>
                    <a:pt x="998220" y="698080"/>
                  </a:lnTo>
                  <a:lnTo>
                    <a:pt x="999578" y="701395"/>
                  </a:lnTo>
                  <a:lnTo>
                    <a:pt x="1002893" y="702754"/>
                  </a:lnTo>
                  <a:lnTo>
                    <a:pt x="1006195" y="701395"/>
                  </a:lnTo>
                  <a:lnTo>
                    <a:pt x="1007554" y="698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061210" y="4224020"/>
              <a:ext cx="48260" cy="299720"/>
            </a:xfrm>
            <a:custGeom>
              <a:avLst/>
              <a:gdLst/>
              <a:ahLst/>
              <a:cxnLst/>
              <a:rect l="l" t="t" r="r" b="b"/>
              <a:pathLst>
                <a:path w="48260" h="299720">
                  <a:moveTo>
                    <a:pt x="48259" y="0"/>
                  </a:moveTo>
                  <a:lnTo>
                    <a:pt x="0" y="0"/>
                  </a:lnTo>
                  <a:lnTo>
                    <a:pt x="0" y="299719"/>
                  </a:lnTo>
                  <a:lnTo>
                    <a:pt x="24129" y="299719"/>
                  </a:lnTo>
                  <a:lnTo>
                    <a:pt x="48259" y="299719"/>
                  </a:lnTo>
                  <a:lnTo>
                    <a:pt x="482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061210" y="4224020"/>
              <a:ext cx="48260" cy="299720"/>
            </a:xfrm>
            <a:custGeom>
              <a:avLst/>
              <a:gdLst/>
              <a:ahLst/>
              <a:cxnLst/>
              <a:rect l="l" t="t" r="r" b="b"/>
              <a:pathLst>
                <a:path w="48260" h="299720">
                  <a:moveTo>
                    <a:pt x="24129" y="299719"/>
                  </a:moveTo>
                  <a:lnTo>
                    <a:pt x="0" y="299719"/>
                  </a:lnTo>
                  <a:lnTo>
                    <a:pt x="0" y="0"/>
                  </a:lnTo>
                  <a:lnTo>
                    <a:pt x="48259" y="0"/>
                  </a:lnTo>
                  <a:lnTo>
                    <a:pt x="48259" y="299719"/>
                  </a:lnTo>
                  <a:lnTo>
                    <a:pt x="24129" y="299719"/>
                  </a:lnTo>
                  <a:close/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8767" rIns="0" bIns="0" rtlCol="0">
            <a:spAutoFit/>
          </a:bodyPr>
          <a:lstStyle/>
          <a:p>
            <a:pPr marL="22860" algn="ctr">
              <a:lnSpc>
                <a:spcPct val="100000"/>
              </a:lnSpc>
              <a:spcBef>
                <a:spcPts val="540"/>
              </a:spcBef>
            </a:pPr>
            <a:r>
              <a:rPr sz="5400" dirty="0">
                <a:solidFill>
                  <a:srgbClr val="FF0000"/>
                </a:solidFill>
              </a:rPr>
              <a:t>Felling</a:t>
            </a:r>
            <a:r>
              <a:rPr sz="5400" spc="-229" dirty="0">
                <a:solidFill>
                  <a:srgbClr val="FF0000"/>
                </a:solidFill>
              </a:rPr>
              <a:t> </a:t>
            </a:r>
            <a:r>
              <a:rPr sz="5400" dirty="0">
                <a:solidFill>
                  <a:srgbClr val="FF0000"/>
                </a:solidFill>
              </a:rPr>
              <a:t>Difficult</a:t>
            </a:r>
            <a:r>
              <a:rPr sz="5400" spc="-204" dirty="0">
                <a:solidFill>
                  <a:srgbClr val="FF0000"/>
                </a:solidFill>
              </a:rPr>
              <a:t> </a:t>
            </a:r>
            <a:r>
              <a:rPr sz="5400" spc="-10" dirty="0">
                <a:solidFill>
                  <a:srgbClr val="FF0000"/>
                </a:solidFill>
              </a:rPr>
              <a:t>Trees</a:t>
            </a:r>
            <a:endParaRPr sz="5400"/>
          </a:p>
          <a:p>
            <a:pPr marL="22860" algn="ctr">
              <a:lnSpc>
                <a:spcPct val="100000"/>
              </a:lnSpc>
              <a:spcBef>
                <a:spcPts val="229"/>
              </a:spcBef>
            </a:pPr>
            <a:r>
              <a:rPr sz="2800" i="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2800" i="0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i="0" dirty="0">
                <a:solidFill>
                  <a:srgbClr val="000000"/>
                </a:solidFill>
                <a:latin typeface="Arial"/>
                <a:cs typeface="Arial"/>
              </a:rPr>
              <a:t>Moderate</a:t>
            </a:r>
            <a:r>
              <a:rPr sz="2800" i="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i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2800" i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i="0" dirty="0">
                <a:solidFill>
                  <a:srgbClr val="000000"/>
                </a:solidFill>
                <a:latin typeface="Arial"/>
                <a:cs typeface="Arial"/>
              </a:rPr>
              <a:t>Large</a:t>
            </a:r>
            <a:r>
              <a:rPr sz="2800" i="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i="0" dirty="0">
                <a:solidFill>
                  <a:srgbClr val="000000"/>
                </a:solidFill>
                <a:latin typeface="Arial"/>
                <a:cs typeface="Arial"/>
              </a:rPr>
              <a:t>Diameter</a:t>
            </a:r>
            <a:r>
              <a:rPr sz="2800" i="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i="0" spc="-5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8979" y="21374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8579" y="2153920"/>
            <a:ext cx="2545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Head</a:t>
            </a:r>
            <a:r>
              <a:rPr sz="24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Lean</a:t>
            </a:r>
            <a:r>
              <a:rPr sz="24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FF"/>
                </a:solidFill>
                <a:latin typeface="Arial"/>
                <a:cs typeface="Arial"/>
              </a:rPr>
              <a:t>Heavy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8979" y="28956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08579" y="2913379"/>
            <a:ext cx="4275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Opposite</a:t>
            </a:r>
            <a:r>
              <a:rPr sz="24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24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Head</a:t>
            </a:r>
            <a:r>
              <a:rPr sz="24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Lean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9900"/>
                </a:solidFill>
                <a:latin typeface="Arial"/>
                <a:cs typeface="Arial"/>
              </a:rPr>
              <a:t>Slight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8979" y="365505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08579" y="3671570"/>
            <a:ext cx="4326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Opposite</a:t>
            </a:r>
            <a:r>
              <a:rPr sz="24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24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Head</a:t>
            </a:r>
            <a:r>
              <a:rPr sz="24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Lean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FF"/>
                </a:solidFill>
                <a:latin typeface="Arial"/>
                <a:cs typeface="Arial"/>
              </a:rPr>
              <a:t>Heavy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3630" y="3798570"/>
            <a:ext cx="3707129" cy="295910"/>
          </a:xfrm>
          <a:custGeom>
            <a:avLst/>
            <a:gdLst/>
            <a:ahLst/>
            <a:cxnLst/>
            <a:rect l="l" t="t" r="r" b="b"/>
            <a:pathLst>
              <a:path w="3707129" h="295910">
                <a:moveTo>
                  <a:pt x="3707129" y="0"/>
                </a:moveTo>
                <a:lnTo>
                  <a:pt x="0" y="0"/>
                </a:lnTo>
                <a:lnTo>
                  <a:pt x="0" y="295909"/>
                </a:lnTo>
                <a:lnTo>
                  <a:pt x="1852930" y="295909"/>
                </a:lnTo>
                <a:lnTo>
                  <a:pt x="3707129" y="295909"/>
                </a:lnTo>
                <a:lnTo>
                  <a:pt x="370712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83859" y="3543300"/>
            <a:ext cx="2680970" cy="248920"/>
          </a:xfrm>
          <a:custGeom>
            <a:avLst/>
            <a:gdLst/>
            <a:ahLst/>
            <a:cxnLst/>
            <a:rect l="l" t="t" r="r" b="b"/>
            <a:pathLst>
              <a:path w="2680970" h="248920">
                <a:moveTo>
                  <a:pt x="2680969" y="0"/>
                </a:moveTo>
                <a:lnTo>
                  <a:pt x="0" y="0"/>
                </a:lnTo>
                <a:lnTo>
                  <a:pt x="0" y="248919"/>
                </a:lnTo>
                <a:lnTo>
                  <a:pt x="1339849" y="248919"/>
                </a:lnTo>
                <a:lnTo>
                  <a:pt x="2680969" y="248919"/>
                </a:lnTo>
                <a:lnTo>
                  <a:pt x="26809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42110" y="1309369"/>
            <a:ext cx="6953250" cy="311150"/>
          </a:xfrm>
          <a:custGeom>
            <a:avLst/>
            <a:gdLst/>
            <a:ahLst/>
            <a:cxnLst/>
            <a:rect l="l" t="t" r="r" b="b"/>
            <a:pathLst>
              <a:path w="6953250" h="311150">
                <a:moveTo>
                  <a:pt x="6953250" y="0"/>
                </a:moveTo>
                <a:lnTo>
                  <a:pt x="0" y="0"/>
                </a:lnTo>
                <a:lnTo>
                  <a:pt x="0" y="311150"/>
                </a:lnTo>
                <a:lnTo>
                  <a:pt x="3475990" y="311150"/>
                </a:lnTo>
                <a:lnTo>
                  <a:pt x="6953250" y="311150"/>
                </a:lnTo>
                <a:lnTo>
                  <a:pt x="69532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77590" y="40640"/>
            <a:ext cx="19881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0000"/>
                </a:solidFill>
              </a:rPr>
              <a:t>Sizeup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4640" y="1047750"/>
            <a:ext cx="3299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indent="-14287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155575" algn="l"/>
              </a:tabLst>
            </a:pPr>
            <a:r>
              <a:rPr sz="1800" b="1" dirty="0">
                <a:solidFill>
                  <a:srgbClr val="0066FF"/>
                </a:solidFill>
                <a:latin typeface="Arial"/>
                <a:cs typeface="Arial"/>
              </a:rPr>
              <a:t>Search</a:t>
            </a:r>
            <a:r>
              <a:rPr sz="1800" b="1" spc="-5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6FF"/>
                </a:solidFill>
                <a:latin typeface="Arial"/>
                <a:cs typeface="Arial"/>
              </a:rPr>
              <a:t>for</a:t>
            </a:r>
            <a:r>
              <a:rPr sz="1800" b="1" spc="-5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6FF"/>
                </a:solidFill>
                <a:latin typeface="Arial"/>
                <a:cs typeface="Arial"/>
              </a:rPr>
              <a:t>overhead</a:t>
            </a:r>
            <a:r>
              <a:rPr sz="1800" b="1" spc="-5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6FF"/>
                </a:solidFill>
                <a:latin typeface="Arial"/>
                <a:cs typeface="Arial"/>
              </a:rPr>
              <a:t>hazards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1840" y="1322070"/>
            <a:ext cx="8807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indent="-1428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55575" algn="l"/>
              </a:tabLst>
            </a:pPr>
            <a:r>
              <a:rPr sz="1800" b="1" spc="-10" dirty="0">
                <a:latin typeface="Arial"/>
                <a:cs typeface="Arial"/>
              </a:rPr>
              <a:t>Debris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2110" y="1309369"/>
            <a:ext cx="6953250" cy="31115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200"/>
              </a:spcBef>
            </a:pPr>
            <a:r>
              <a:rPr sz="1800" b="1" dirty="0">
                <a:latin typeface="Arial"/>
                <a:cs typeface="Arial"/>
              </a:rPr>
              <a:t>falling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from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above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causes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over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one-</a:t>
            </a:r>
            <a:r>
              <a:rPr sz="1800" b="1" dirty="0">
                <a:latin typeface="Arial"/>
                <a:cs typeface="Arial"/>
              </a:rPr>
              <a:t>half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all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felling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accidents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4640" y="1596390"/>
            <a:ext cx="804037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2775" indent="-1428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612775" algn="l"/>
              </a:tabLst>
            </a:pPr>
            <a:r>
              <a:rPr sz="1800" b="1" dirty="0">
                <a:latin typeface="Arial"/>
                <a:cs typeface="Arial"/>
              </a:rPr>
              <a:t>Practice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watching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overhead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while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cutting</a:t>
            </a:r>
            <a:endParaRPr sz="1800">
              <a:latin typeface="Arial"/>
              <a:cs typeface="Arial"/>
            </a:endParaRPr>
          </a:p>
          <a:p>
            <a:pPr marL="612775" indent="-142875">
              <a:lnSpc>
                <a:spcPct val="100000"/>
              </a:lnSpc>
              <a:buFont typeface="Arial"/>
              <a:buChar char="•"/>
              <a:tabLst>
                <a:tab pos="612775" algn="l"/>
              </a:tabLst>
            </a:pPr>
            <a:r>
              <a:rPr sz="1800" b="1" dirty="0">
                <a:latin typeface="Arial"/>
                <a:cs typeface="Arial"/>
              </a:rPr>
              <a:t>Occasionally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glance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saw,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FF00"/>
                </a:solidFill>
                <a:latin typeface="Arial"/>
                <a:cs typeface="Arial"/>
              </a:rPr>
              <a:t>kerf</a:t>
            </a:r>
            <a:r>
              <a:rPr sz="1800" b="1" dirty="0">
                <a:latin typeface="Arial"/>
                <a:cs typeface="Arial"/>
              </a:rPr>
              <a:t>,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top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tree</a:t>
            </a:r>
            <a:endParaRPr sz="18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55575" algn="l"/>
              </a:tabLst>
            </a:pPr>
            <a:r>
              <a:rPr sz="1800" b="1" dirty="0">
                <a:solidFill>
                  <a:srgbClr val="0066FF"/>
                </a:solidFill>
                <a:latin typeface="Arial"/>
                <a:cs typeface="Arial"/>
              </a:rPr>
              <a:t>Check</a:t>
            </a:r>
            <a:r>
              <a:rPr sz="1800" b="1" spc="-4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6FF"/>
                </a:solidFill>
                <a:latin typeface="Arial"/>
                <a:cs typeface="Arial"/>
              </a:rPr>
              <a:t>for</a:t>
            </a:r>
            <a:r>
              <a:rPr sz="1800" b="1" spc="-3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FF00"/>
                </a:solidFill>
                <a:latin typeface="Arial"/>
                <a:cs typeface="Arial"/>
              </a:rPr>
              <a:t>snags</a:t>
            </a:r>
            <a:r>
              <a:rPr sz="1800" b="1" spc="-40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(standing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dead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or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dying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tree)</a:t>
            </a:r>
            <a:endParaRPr sz="1800">
              <a:latin typeface="Arial"/>
              <a:cs typeface="Arial"/>
            </a:endParaRPr>
          </a:p>
          <a:p>
            <a:pPr marL="612775" lvl="1" indent="-142875">
              <a:lnSpc>
                <a:spcPct val="100000"/>
              </a:lnSpc>
              <a:buFont typeface="Arial"/>
              <a:buChar char="•"/>
              <a:tabLst>
                <a:tab pos="612775" algn="l"/>
              </a:tabLst>
            </a:pPr>
            <a:r>
              <a:rPr sz="1800" b="1" dirty="0">
                <a:latin typeface="Arial"/>
                <a:cs typeface="Arial"/>
              </a:rPr>
              <a:t>Snags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may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fall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any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time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due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wind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or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vibration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from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felled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tree</a:t>
            </a:r>
            <a:endParaRPr sz="1800">
              <a:latin typeface="Arial"/>
              <a:cs typeface="Arial"/>
            </a:endParaRPr>
          </a:p>
          <a:p>
            <a:pPr marL="612775" lvl="1" indent="-142875">
              <a:lnSpc>
                <a:spcPct val="100000"/>
              </a:lnSpc>
              <a:buFont typeface="Arial"/>
              <a:buChar char="•"/>
              <a:tabLst>
                <a:tab pos="612775" algn="l"/>
              </a:tabLst>
            </a:pPr>
            <a:r>
              <a:rPr sz="1800" b="1" dirty="0">
                <a:latin typeface="Arial"/>
                <a:cs typeface="Arial"/>
              </a:rPr>
              <a:t>Cut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any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snags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felling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area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first</a:t>
            </a:r>
            <a:endParaRPr sz="18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55575" algn="l"/>
              </a:tabLst>
            </a:pPr>
            <a:r>
              <a:rPr sz="1800" b="1" dirty="0">
                <a:solidFill>
                  <a:srgbClr val="00FF00"/>
                </a:solidFill>
                <a:latin typeface="Arial"/>
                <a:cs typeface="Arial"/>
              </a:rPr>
              <a:t>Swamp</a:t>
            </a:r>
            <a:r>
              <a:rPr sz="1800" b="1" spc="5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6FF"/>
                </a:solidFill>
                <a:latin typeface="Arial"/>
                <a:cs typeface="Arial"/>
              </a:rPr>
              <a:t>out the</a:t>
            </a:r>
            <a:r>
              <a:rPr sz="1800" b="1" spc="-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6FF"/>
                </a:solidFill>
                <a:latin typeface="Arial"/>
                <a:cs typeface="Arial"/>
              </a:rPr>
              <a:t>base</a:t>
            </a:r>
            <a:endParaRPr sz="1800">
              <a:latin typeface="Arial"/>
              <a:cs typeface="Arial"/>
            </a:endParaRPr>
          </a:p>
          <a:p>
            <a:pPr marL="612775" lvl="1" indent="-142875">
              <a:lnSpc>
                <a:spcPct val="100000"/>
              </a:lnSpc>
              <a:buFont typeface="Arial"/>
              <a:buChar char="•"/>
              <a:tabLst>
                <a:tab pos="612775" algn="l"/>
              </a:tabLst>
            </a:pPr>
            <a:r>
              <a:rPr sz="1800" b="1" dirty="0">
                <a:latin typeface="Arial"/>
                <a:cs typeface="Arial"/>
              </a:rPr>
              <a:t>Remove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all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material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that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could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cause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sawyers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lose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their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balance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1840" y="3516629"/>
            <a:ext cx="4743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indent="-1428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55575" algn="l"/>
              </a:tabLst>
            </a:pPr>
            <a:r>
              <a:rPr sz="1800" b="1" dirty="0">
                <a:latin typeface="Arial"/>
                <a:cs typeface="Arial"/>
              </a:rPr>
              <a:t>Many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fatalities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have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occurred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because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83859" y="3543300"/>
            <a:ext cx="2680970" cy="24892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2865">
              <a:lnSpc>
                <a:spcPts val="1960"/>
              </a:lnSpc>
            </a:pPr>
            <a:r>
              <a:rPr sz="1800" b="1" dirty="0">
                <a:latin typeface="Arial"/>
                <a:cs typeface="Arial"/>
              </a:rPr>
              <a:t>sawyer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could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move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3630" y="3798570"/>
            <a:ext cx="3707129" cy="29591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40"/>
              </a:spcBef>
            </a:pPr>
            <a:r>
              <a:rPr sz="1800" b="1" dirty="0">
                <a:latin typeface="Arial"/>
                <a:cs typeface="Arial"/>
              </a:rPr>
              <a:t>far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enough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away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from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stump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05721" y="3790950"/>
            <a:ext cx="3425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avoid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being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struck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or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pinned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4640" y="4065270"/>
            <a:ext cx="6790690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indent="-14287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155575" algn="l"/>
              </a:tabLst>
            </a:pPr>
            <a:r>
              <a:rPr sz="1800" b="1" dirty="0">
                <a:solidFill>
                  <a:srgbClr val="0066FF"/>
                </a:solidFill>
                <a:latin typeface="Arial"/>
                <a:cs typeface="Arial"/>
              </a:rPr>
              <a:t>Assess</a:t>
            </a:r>
            <a:r>
              <a:rPr sz="1800" b="1" spc="-5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6FF"/>
                </a:solidFill>
                <a:latin typeface="Arial"/>
                <a:cs typeface="Arial"/>
              </a:rPr>
              <a:t>the</a:t>
            </a:r>
            <a:r>
              <a:rPr sz="1800" b="1" spc="-5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6FF"/>
                </a:solidFill>
                <a:latin typeface="Arial"/>
                <a:cs typeface="Arial"/>
              </a:rPr>
              <a:t>tree’s</a:t>
            </a:r>
            <a:r>
              <a:rPr sz="1800" b="1" spc="-4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6FF"/>
                </a:solidFill>
                <a:latin typeface="Arial"/>
                <a:cs typeface="Arial"/>
              </a:rPr>
              <a:t>lean</a:t>
            </a:r>
            <a:endParaRPr sz="1800">
              <a:latin typeface="Arial"/>
              <a:cs typeface="Arial"/>
            </a:endParaRPr>
          </a:p>
          <a:p>
            <a:pPr marL="612775" lvl="1" indent="-142875">
              <a:lnSpc>
                <a:spcPct val="100000"/>
              </a:lnSpc>
              <a:buFont typeface="Arial"/>
              <a:buChar char="•"/>
              <a:tabLst>
                <a:tab pos="612775" algn="l"/>
              </a:tabLst>
            </a:pP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has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two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natural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leans:</a:t>
            </a:r>
            <a:r>
              <a:rPr sz="1800" b="1" spc="459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head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lean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side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lean</a:t>
            </a:r>
            <a:endParaRPr sz="1800">
              <a:latin typeface="Arial"/>
              <a:cs typeface="Arial"/>
            </a:endParaRPr>
          </a:p>
          <a:p>
            <a:pPr marL="612775" lvl="1" indent="-142875">
              <a:lnSpc>
                <a:spcPct val="100000"/>
              </a:lnSpc>
              <a:buFont typeface="Arial"/>
              <a:buChar char="•"/>
              <a:tabLst>
                <a:tab pos="612775" algn="l"/>
              </a:tabLst>
            </a:pPr>
            <a:r>
              <a:rPr sz="1800" b="1" dirty="0">
                <a:latin typeface="Arial"/>
                <a:cs typeface="Arial"/>
              </a:rPr>
              <a:t>Project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vertical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line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from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center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tree’s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stump</a:t>
            </a:r>
            <a:endParaRPr sz="1800">
              <a:latin typeface="Arial"/>
              <a:cs typeface="Arial"/>
            </a:endParaRPr>
          </a:p>
          <a:p>
            <a:pPr marL="612775" lvl="1" indent="-142875">
              <a:lnSpc>
                <a:spcPct val="100000"/>
              </a:lnSpc>
              <a:buFont typeface="Arial"/>
              <a:buChar char="•"/>
              <a:tabLst>
                <a:tab pos="612775" algn="l"/>
              </a:tabLst>
            </a:pPr>
            <a:r>
              <a:rPr sz="1800" b="1" dirty="0">
                <a:latin typeface="Arial"/>
                <a:cs typeface="Arial"/>
              </a:rPr>
              <a:t>Use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two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different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locations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right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angles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each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other</a:t>
            </a:r>
            <a:endParaRPr sz="18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55575" algn="l"/>
              </a:tabLst>
            </a:pPr>
            <a:r>
              <a:rPr sz="1800" b="1" dirty="0">
                <a:solidFill>
                  <a:srgbClr val="0066FF"/>
                </a:solidFill>
                <a:latin typeface="Arial"/>
                <a:cs typeface="Arial"/>
              </a:rPr>
              <a:t>Check</a:t>
            </a:r>
            <a:r>
              <a:rPr sz="1800" b="1" spc="-4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6FF"/>
                </a:solidFill>
                <a:latin typeface="Arial"/>
                <a:cs typeface="Arial"/>
              </a:rPr>
              <a:t>for</a:t>
            </a:r>
            <a:r>
              <a:rPr sz="1800" b="1" spc="-4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6FF"/>
                </a:solidFill>
                <a:latin typeface="Arial"/>
                <a:cs typeface="Arial"/>
              </a:rPr>
              <a:t>soundness</a:t>
            </a:r>
            <a:r>
              <a:rPr sz="1800" b="1" spc="-4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6FF"/>
                </a:solidFill>
                <a:latin typeface="Arial"/>
                <a:cs typeface="Arial"/>
              </a:rPr>
              <a:t>of</a:t>
            </a:r>
            <a:r>
              <a:rPr sz="1800" b="1" spc="-3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6FF"/>
                </a:solidFill>
                <a:latin typeface="Arial"/>
                <a:cs typeface="Arial"/>
              </a:rPr>
              <a:t>the</a:t>
            </a:r>
            <a:r>
              <a:rPr sz="1800" b="1" spc="-4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6FF"/>
                </a:solidFill>
                <a:latin typeface="Arial"/>
                <a:cs typeface="Arial"/>
              </a:rPr>
              <a:t>holding</a:t>
            </a:r>
            <a:r>
              <a:rPr sz="1800" b="1" spc="-3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6FF"/>
                </a:solidFill>
                <a:latin typeface="Arial"/>
                <a:cs typeface="Arial"/>
              </a:rPr>
              <a:t>wood</a:t>
            </a:r>
            <a:endParaRPr sz="1800">
              <a:latin typeface="Arial"/>
              <a:cs typeface="Arial"/>
            </a:endParaRPr>
          </a:p>
          <a:p>
            <a:pPr marL="612775" lvl="1" indent="-142875">
              <a:lnSpc>
                <a:spcPct val="100000"/>
              </a:lnSpc>
              <a:buFont typeface="Arial"/>
              <a:buChar char="•"/>
              <a:tabLst>
                <a:tab pos="612775" algn="l"/>
              </a:tabLst>
            </a:pPr>
            <a:r>
              <a:rPr sz="1800" b="1" dirty="0">
                <a:latin typeface="Arial"/>
                <a:cs typeface="Arial"/>
              </a:rPr>
              <a:t>Bore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hole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with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cordless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electric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drill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chain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saw</a:t>
            </a:r>
            <a:endParaRPr sz="1800">
              <a:latin typeface="Arial"/>
              <a:cs typeface="Arial"/>
            </a:endParaRPr>
          </a:p>
          <a:p>
            <a:pPr marL="612775" lvl="1" indent="-142875">
              <a:lnSpc>
                <a:spcPct val="100000"/>
              </a:lnSpc>
              <a:buFont typeface="Arial"/>
              <a:buChar char="•"/>
              <a:tabLst>
                <a:tab pos="612775" algn="l"/>
              </a:tabLst>
            </a:pPr>
            <a:r>
              <a:rPr sz="1800" b="1" dirty="0">
                <a:latin typeface="Arial"/>
                <a:cs typeface="Arial"/>
              </a:rPr>
              <a:t>Evaluate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wood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quality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from:</a:t>
            </a:r>
            <a:endParaRPr sz="1800">
              <a:latin typeface="Arial"/>
              <a:cs typeface="Arial"/>
            </a:endParaRPr>
          </a:p>
          <a:p>
            <a:pPr marL="1069975" lvl="2" indent="-142875">
              <a:lnSpc>
                <a:spcPct val="100000"/>
              </a:lnSpc>
              <a:buFont typeface="Arial"/>
              <a:buChar char="•"/>
              <a:tabLst>
                <a:tab pos="1069975" algn="l"/>
              </a:tabLst>
            </a:pPr>
            <a:r>
              <a:rPr sz="1800" b="1" dirty="0">
                <a:latin typeface="Arial"/>
                <a:cs typeface="Arial"/>
              </a:rPr>
              <a:t>Color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sawdust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1069975" lvl="2" indent="-142875">
              <a:lnSpc>
                <a:spcPct val="100000"/>
              </a:lnSpc>
              <a:buFont typeface="Arial"/>
              <a:buChar char="•"/>
              <a:tabLst>
                <a:tab pos="1069975" algn="l"/>
              </a:tabLst>
            </a:pPr>
            <a:r>
              <a:rPr sz="1800" b="1" dirty="0">
                <a:latin typeface="Arial"/>
                <a:cs typeface="Arial"/>
              </a:rPr>
              <a:t>Ease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penetration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9989" y="-83820"/>
            <a:ext cx="422465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FF0000"/>
                </a:solidFill>
              </a:rPr>
              <a:t>Head</a:t>
            </a:r>
            <a:r>
              <a:rPr sz="4000" spc="-65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Lean</a:t>
            </a:r>
            <a:r>
              <a:rPr sz="4000" spc="-60" dirty="0">
                <a:solidFill>
                  <a:srgbClr val="FF0000"/>
                </a:solidFill>
              </a:rPr>
              <a:t> </a:t>
            </a:r>
            <a:r>
              <a:rPr sz="4000" spc="-10" dirty="0">
                <a:solidFill>
                  <a:srgbClr val="FF00FF"/>
                </a:solidFill>
              </a:rPr>
              <a:t>Heavy</a:t>
            </a:r>
            <a:endParaRPr sz="4000"/>
          </a:p>
          <a:p>
            <a:pPr algn="ctr">
              <a:lnSpc>
                <a:spcPct val="100000"/>
              </a:lnSpc>
            </a:pPr>
            <a:r>
              <a:rPr sz="2400" i="0" spc="-10" dirty="0">
                <a:solidFill>
                  <a:srgbClr val="000000"/>
                </a:solidFill>
                <a:latin typeface="Arial"/>
                <a:cs typeface="Arial"/>
              </a:rPr>
              <a:t>(Side-boring)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119" y="5960109"/>
            <a:ext cx="971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7750" y="5971540"/>
            <a:ext cx="4622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trigger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cut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(8)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(made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felling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direction)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3319" y="6203950"/>
            <a:ext cx="138430" cy="5638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600" spc="-50" dirty="0"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spc="-50" dirty="0"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7800" y="6215379"/>
            <a:ext cx="6000115" cy="563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4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Releases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tree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fall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without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pinching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saw </a:t>
            </a:r>
            <a:r>
              <a:rPr sz="1600" b="1" spc="-10" dirty="0">
                <a:latin typeface="Arial"/>
                <a:cs typeface="Arial"/>
              </a:rPr>
              <a:t>blade </a:t>
            </a:r>
            <a:r>
              <a:rPr sz="1600" b="1" dirty="0">
                <a:latin typeface="Arial"/>
                <a:cs typeface="Arial"/>
              </a:rPr>
              <a:t>Allows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sawyer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saw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blade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readily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escape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falling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tree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39737" y="1228407"/>
            <a:ext cx="2990215" cy="2986405"/>
            <a:chOff x="439737" y="1228407"/>
            <a:chExt cx="2990215" cy="2986405"/>
          </a:xfrm>
        </p:grpSpPr>
        <p:sp>
          <p:nvSpPr>
            <p:cNvPr id="8" name="object 8"/>
            <p:cNvSpPr/>
            <p:nvPr/>
          </p:nvSpPr>
          <p:spPr>
            <a:xfrm>
              <a:off x="444500" y="1233169"/>
              <a:ext cx="2973070" cy="2976880"/>
            </a:xfrm>
            <a:custGeom>
              <a:avLst/>
              <a:gdLst/>
              <a:ahLst/>
              <a:cxnLst/>
              <a:rect l="l" t="t" r="r" b="b"/>
              <a:pathLst>
                <a:path w="2973070" h="2976879">
                  <a:moveTo>
                    <a:pt x="2973070" y="1488439"/>
                  </a:moveTo>
                  <a:lnTo>
                    <a:pt x="2972332" y="1537812"/>
                  </a:lnTo>
                  <a:lnTo>
                    <a:pt x="2970131" y="1586708"/>
                  </a:lnTo>
                  <a:lnTo>
                    <a:pt x="2966489" y="1635106"/>
                  </a:lnTo>
                  <a:lnTo>
                    <a:pt x="2961424" y="1682986"/>
                  </a:lnTo>
                  <a:lnTo>
                    <a:pt x="2954956" y="1730329"/>
                  </a:lnTo>
                  <a:lnTo>
                    <a:pt x="2947106" y="1777113"/>
                  </a:lnTo>
                  <a:lnTo>
                    <a:pt x="2937894" y="1823319"/>
                  </a:lnTo>
                  <a:lnTo>
                    <a:pt x="2927339" y="1868927"/>
                  </a:lnTo>
                  <a:lnTo>
                    <a:pt x="2915461" y="1913916"/>
                  </a:lnTo>
                  <a:lnTo>
                    <a:pt x="2902281" y="1958265"/>
                  </a:lnTo>
                  <a:lnTo>
                    <a:pt x="2887819" y="2001956"/>
                  </a:lnTo>
                  <a:lnTo>
                    <a:pt x="2872094" y="2044967"/>
                  </a:lnTo>
                  <a:lnTo>
                    <a:pt x="2855127" y="2087278"/>
                  </a:lnTo>
                  <a:lnTo>
                    <a:pt x="2836937" y="2128870"/>
                  </a:lnTo>
                  <a:lnTo>
                    <a:pt x="2817544" y="2169721"/>
                  </a:lnTo>
                  <a:lnTo>
                    <a:pt x="2796969" y="2209812"/>
                  </a:lnTo>
                  <a:lnTo>
                    <a:pt x="2775232" y="2249122"/>
                  </a:lnTo>
                  <a:lnTo>
                    <a:pt x="2752352" y="2287632"/>
                  </a:lnTo>
                  <a:lnTo>
                    <a:pt x="2728349" y="2325321"/>
                  </a:lnTo>
                  <a:lnTo>
                    <a:pt x="2703244" y="2362168"/>
                  </a:lnTo>
                  <a:lnTo>
                    <a:pt x="2677056" y="2398154"/>
                  </a:lnTo>
                  <a:lnTo>
                    <a:pt x="2649805" y="2433259"/>
                  </a:lnTo>
                  <a:lnTo>
                    <a:pt x="2621512" y="2467461"/>
                  </a:lnTo>
                  <a:lnTo>
                    <a:pt x="2592197" y="2500742"/>
                  </a:lnTo>
                  <a:lnTo>
                    <a:pt x="2561878" y="2533080"/>
                  </a:lnTo>
                  <a:lnTo>
                    <a:pt x="2530577" y="2564456"/>
                  </a:lnTo>
                  <a:lnTo>
                    <a:pt x="2498314" y="2594849"/>
                  </a:lnTo>
                  <a:lnTo>
                    <a:pt x="2465108" y="2624239"/>
                  </a:lnTo>
                  <a:lnTo>
                    <a:pt x="2430979" y="2652605"/>
                  </a:lnTo>
                  <a:lnTo>
                    <a:pt x="2395947" y="2679929"/>
                  </a:lnTo>
                  <a:lnTo>
                    <a:pt x="2360033" y="2706188"/>
                  </a:lnTo>
                  <a:lnTo>
                    <a:pt x="2323256" y="2731364"/>
                  </a:lnTo>
                  <a:lnTo>
                    <a:pt x="2285636" y="2755436"/>
                  </a:lnTo>
                  <a:lnTo>
                    <a:pt x="2247194" y="2778383"/>
                  </a:lnTo>
                  <a:lnTo>
                    <a:pt x="2207949" y="2800186"/>
                  </a:lnTo>
                  <a:lnTo>
                    <a:pt x="2167921" y="2820824"/>
                  </a:lnTo>
                  <a:lnTo>
                    <a:pt x="2127130" y="2840278"/>
                  </a:lnTo>
                  <a:lnTo>
                    <a:pt x="2085597" y="2858526"/>
                  </a:lnTo>
                  <a:lnTo>
                    <a:pt x="2043341" y="2875548"/>
                  </a:lnTo>
                  <a:lnTo>
                    <a:pt x="2000382" y="2891325"/>
                  </a:lnTo>
                  <a:lnTo>
                    <a:pt x="1956741" y="2905837"/>
                  </a:lnTo>
                  <a:lnTo>
                    <a:pt x="1912436" y="2919062"/>
                  </a:lnTo>
                  <a:lnTo>
                    <a:pt x="1867489" y="2930981"/>
                  </a:lnTo>
                  <a:lnTo>
                    <a:pt x="1821919" y="2941573"/>
                  </a:lnTo>
                  <a:lnTo>
                    <a:pt x="1775746" y="2950819"/>
                  </a:lnTo>
                  <a:lnTo>
                    <a:pt x="1728991" y="2958698"/>
                  </a:lnTo>
                  <a:lnTo>
                    <a:pt x="1681672" y="2965189"/>
                  </a:lnTo>
                  <a:lnTo>
                    <a:pt x="1633811" y="2970273"/>
                  </a:lnTo>
                  <a:lnTo>
                    <a:pt x="1585426" y="2973930"/>
                  </a:lnTo>
                  <a:lnTo>
                    <a:pt x="1536539" y="2976139"/>
                  </a:lnTo>
                  <a:lnTo>
                    <a:pt x="1487170" y="2976879"/>
                  </a:lnTo>
                  <a:lnTo>
                    <a:pt x="1437798" y="2976139"/>
                  </a:lnTo>
                  <a:lnTo>
                    <a:pt x="1388907" y="2973930"/>
                  </a:lnTo>
                  <a:lnTo>
                    <a:pt x="1340516" y="2970273"/>
                  </a:lnTo>
                  <a:lnTo>
                    <a:pt x="1292645" y="2965189"/>
                  </a:lnTo>
                  <a:lnTo>
                    <a:pt x="1245314" y="2958698"/>
                  </a:lnTo>
                  <a:lnTo>
                    <a:pt x="1198544" y="2950819"/>
                  </a:lnTo>
                  <a:lnTo>
                    <a:pt x="1152355" y="2941573"/>
                  </a:lnTo>
                  <a:lnTo>
                    <a:pt x="1106766" y="2930981"/>
                  </a:lnTo>
                  <a:lnTo>
                    <a:pt x="1061798" y="2919062"/>
                  </a:lnTo>
                  <a:lnTo>
                    <a:pt x="1017471" y="2905837"/>
                  </a:lnTo>
                  <a:lnTo>
                    <a:pt x="973805" y="2891325"/>
                  </a:lnTo>
                  <a:lnTo>
                    <a:pt x="930820" y="2875548"/>
                  </a:lnTo>
                  <a:lnTo>
                    <a:pt x="888536" y="2858526"/>
                  </a:lnTo>
                  <a:lnTo>
                    <a:pt x="846974" y="2840278"/>
                  </a:lnTo>
                  <a:lnTo>
                    <a:pt x="806153" y="2820824"/>
                  </a:lnTo>
                  <a:lnTo>
                    <a:pt x="766094" y="2800186"/>
                  </a:lnTo>
                  <a:lnTo>
                    <a:pt x="726816" y="2778383"/>
                  </a:lnTo>
                  <a:lnTo>
                    <a:pt x="688340" y="2755436"/>
                  </a:lnTo>
                  <a:lnTo>
                    <a:pt x="650686" y="2731364"/>
                  </a:lnTo>
                  <a:lnTo>
                    <a:pt x="613873" y="2706188"/>
                  </a:lnTo>
                  <a:lnTo>
                    <a:pt x="577923" y="2679929"/>
                  </a:lnTo>
                  <a:lnTo>
                    <a:pt x="542855" y="2652605"/>
                  </a:lnTo>
                  <a:lnTo>
                    <a:pt x="508689" y="2624239"/>
                  </a:lnTo>
                  <a:lnTo>
                    <a:pt x="475446" y="2594849"/>
                  </a:lnTo>
                  <a:lnTo>
                    <a:pt x="443145" y="2564456"/>
                  </a:lnTo>
                  <a:lnTo>
                    <a:pt x="411807" y="2533080"/>
                  </a:lnTo>
                  <a:lnTo>
                    <a:pt x="381451" y="2500742"/>
                  </a:lnTo>
                  <a:lnTo>
                    <a:pt x="352099" y="2467461"/>
                  </a:lnTo>
                  <a:lnTo>
                    <a:pt x="323769" y="2433259"/>
                  </a:lnTo>
                  <a:lnTo>
                    <a:pt x="296482" y="2398154"/>
                  </a:lnTo>
                  <a:lnTo>
                    <a:pt x="270258" y="2362168"/>
                  </a:lnTo>
                  <a:lnTo>
                    <a:pt x="245118" y="2325321"/>
                  </a:lnTo>
                  <a:lnTo>
                    <a:pt x="221080" y="2287632"/>
                  </a:lnTo>
                  <a:lnTo>
                    <a:pt x="198167" y="2249122"/>
                  </a:lnTo>
                  <a:lnTo>
                    <a:pt x="176396" y="2209812"/>
                  </a:lnTo>
                  <a:lnTo>
                    <a:pt x="155790" y="2169721"/>
                  </a:lnTo>
                  <a:lnTo>
                    <a:pt x="136367" y="2128870"/>
                  </a:lnTo>
                  <a:lnTo>
                    <a:pt x="118148" y="2087278"/>
                  </a:lnTo>
                  <a:lnTo>
                    <a:pt x="101153" y="2044967"/>
                  </a:lnTo>
                  <a:lnTo>
                    <a:pt x="85402" y="2001956"/>
                  </a:lnTo>
                  <a:lnTo>
                    <a:pt x="70915" y="1958265"/>
                  </a:lnTo>
                  <a:lnTo>
                    <a:pt x="57713" y="1913916"/>
                  </a:lnTo>
                  <a:lnTo>
                    <a:pt x="45814" y="1868927"/>
                  </a:lnTo>
                  <a:lnTo>
                    <a:pt x="35241" y="1823319"/>
                  </a:lnTo>
                  <a:lnTo>
                    <a:pt x="26012" y="1777113"/>
                  </a:lnTo>
                  <a:lnTo>
                    <a:pt x="18147" y="1730329"/>
                  </a:lnTo>
                  <a:lnTo>
                    <a:pt x="11668" y="1682986"/>
                  </a:lnTo>
                  <a:lnTo>
                    <a:pt x="6593" y="1635106"/>
                  </a:lnTo>
                  <a:lnTo>
                    <a:pt x="2943" y="1586708"/>
                  </a:lnTo>
                  <a:lnTo>
                    <a:pt x="739" y="1537812"/>
                  </a:lnTo>
                  <a:lnTo>
                    <a:pt x="0" y="1488439"/>
                  </a:lnTo>
                  <a:lnTo>
                    <a:pt x="739" y="1439067"/>
                  </a:lnTo>
                  <a:lnTo>
                    <a:pt x="2943" y="1390171"/>
                  </a:lnTo>
                  <a:lnTo>
                    <a:pt x="6593" y="1341773"/>
                  </a:lnTo>
                  <a:lnTo>
                    <a:pt x="11668" y="1293893"/>
                  </a:lnTo>
                  <a:lnTo>
                    <a:pt x="18147" y="1246550"/>
                  </a:lnTo>
                  <a:lnTo>
                    <a:pt x="26012" y="1199766"/>
                  </a:lnTo>
                  <a:lnTo>
                    <a:pt x="35241" y="1153560"/>
                  </a:lnTo>
                  <a:lnTo>
                    <a:pt x="45814" y="1107952"/>
                  </a:lnTo>
                  <a:lnTo>
                    <a:pt x="57713" y="1062963"/>
                  </a:lnTo>
                  <a:lnTo>
                    <a:pt x="70915" y="1018614"/>
                  </a:lnTo>
                  <a:lnTo>
                    <a:pt x="85402" y="974923"/>
                  </a:lnTo>
                  <a:lnTo>
                    <a:pt x="101153" y="931912"/>
                  </a:lnTo>
                  <a:lnTo>
                    <a:pt x="118148" y="889601"/>
                  </a:lnTo>
                  <a:lnTo>
                    <a:pt x="136367" y="848009"/>
                  </a:lnTo>
                  <a:lnTo>
                    <a:pt x="155790" y="807158"/>
                  </a:lnTo>
                  <a:lnTo>
                    <a:pt x="176396" y="767067"/>
                  </a:lnTo>
                  <a:lnTo>
                    <a:pt x="198167" y="727757"/>
                  </a:lnTo>
                  <a:lnTo>
                    <a:pt x="221080" y="689247"/>
                  </a:lnTo>
                  <a:lnTo>
                    <a:pt x="245118" y="651558"/>
                  </a:lnTo>
                  <a:lnTo>
                    <a:pt x="270258" y="614711"/>
                  </a:lnTo>
                  <a:lnTo>
                    <a:pt x="296482" y="578725"/>
                  </a:lnTo>
                  <a:lnTo>
                    <a:pt x="323769" y="543620"/>
                  </a:lnTo>
                  <a:lnTo>
                    <a:pt x="352099" y="509418"/>
                  </a:lnTo>
                  <a:lnTo>
                    <a:pt x="381451" y="476137"/>
                  </a:lnTo>
                  <a:lnTo>
                    <a:pt x="411807" y="443799"/>
                  </a:lnTo>
                  <a:lnTo>
                    <a:pt x="443145" y="412423"/>
                  </a:lnTo>
                  <a:lnTo>
                    <a:pt x="475446" y="382030"/>
                  </a:lnTo>
                  <a:lnTo>
                    <a:pt x="508689" y="352640"/>
                  </a:lnTo>
                  <a:lnTo>
                    <a:pt x="542855" y="324274"/>
                  </a:lnTo>
                  <a:lnTo>
                    <a:pt x="577923" y="296950"/>
                  </a:lnTo>
                  <a:lnTo>
                    <a:pt x="613873" y="270691"/>
                  </a:lnTo>
                  <a:lnTo>
                    <a:pt x="650686" y="245515"/>
                  </a:lnTo>
                  <a:lnTo>
                    <a:pt x="688340" y="221443"/>
                  </a:lnTo>
                  <a:lnTo>
                    <a:pt x="726816" y="198496"/>
                  </a:lnTo>
                  <a:lnTo>
                    <a:pt x="766094" y="176693"/>
                  </a:lnTo>
                  <a:lnTo>
                    <a:pt x="806153" y="156055"/>
                  </a:lnTo>
                  <a:lnTo>
                    <a:pt x="846974" y="136601"/>
                  </a:lnTo>
                  <a:lnTo>
                    <a:pt x="888536" y="118353"/>
                  </a:lnTo>
                  <a:lnTo>
                    <a:pt x="930820" y="101331"/>
                  </a:lnTo>
                  <a:lnTo>
                    <a:pt x="973805" y="85554"/>
                  </a:lnTo>
                  <a:lnTo>
                    <a:pt x="1017471" y="71042"/>
                  </a:lnTo>
                  <a:lnTo>
                    <a:pt x="1061798" y="57817"/>
                  </a:lnTo>
                  <a:lnTo>
                    <a:pt x="1106766" y="45898"/>
                  </a:lnTo>
                  <a:lnTo>
                    <a:pt x="1152355" y="35306"/>
                  </a:lnTo>
                  <a:lnTo>
                    <a:pt x="1198544" y="26060"/>
                  </a:lnTo>
                  <a:lnTo>
                    <a:pt x="1245314" y="18181"/>
                  </a:lnTo>
                  <a:lnTo>
                    <a:pt x="1292645" y="11690"/>
                  </a:lnTo>
                  <a:lnTo>
                    <a:pt x="1340516" y="6606"/>
                  </a:lnTo>
                  <a:lnTo>
                    <a:pt x="1388907" y="2949"/>
                  </a:lnTo>
                  <a:lnTo>
                    <a:pt x="1437798" y="740"/>
                  </a:lnTo>
                  <a:lnTo>
                    <a:pt x="1487170" y="0"/>
                  </a:lnTo>
                  <a:lnTo>
                    <a:pt x="1536539" y="740"/>
                  </a:lnTo>
                  <a:lnTo>
                    <a:pt x="1585426" y="2949"/>
                  </a:lnTo>
                  <a:lnTo>
                    <a:pt x="1633811" y="6606"/>
                  </a:lnTo>
                  <a:lnTo>
                    <a:pt x="1681672" y="11690"/>
                  </a:lnTo>
                  <a:lnTo>
                    <a:pt x="1728991" y="18181"/>
                  </a:lnTo>
                  <a:lnTo>
                    <a:pt x="1775746" y="26060"/>
                  </a:lnTo>
                  <a:lnTo>
                    <a:pt x="1821919" y="35306"/>
                  </a:lnTo>
                  <a:lnTo>
                    <a:pt x="1867489" y="45898"/>
                  </a:lnTo>
                  <a:lnTo>
                    <a:pt x="1912436" y="57817"/>
                  </a:lnTo>
                  <a:lnTo>
                    <a:pt x="1956741" y="71042"/>
                  </a:lnTo>
                  <a:lnTo>
                    <a:pt x="2000382" y="85554"/>
                  </a:lnTo>
                  <a:lnTo>
                    <a:pt x="2043341" y="101331"/>
                  </a:lnTo>
                  <a:lnTo>
                    <a:pt x="2085597" y="118353"/>
                  </a:lnTo>
                  <a:lnTo>
                    <a:pt x="2127130" y="136601"/>
                  </a:lnTo>
                  <a:lnTo>
                    <a:pt x="2167921" y="156055"/>
                  </a:lnTo>
                  <a:lnTo>
                    <a:pt x="2207949" y="176693"/>
                  </a:lnTo>
                  <a:lnTo>
                    <a:pt x="2247194" y="198496"/>
                  </a:lnTo>
                  <a:lnTo>
                    <a:pt x="2285636" y="221443"/>
                  </a:lnTo>
                  <a:lnTo>
                    <a:pt x="2323256" y="245515"/>
                  </a:lnTo>
                  <a:lnTo>
                    <a:pt x="2360033" y="270691"/>
                  </a:lnTo>
                  <a:lnTo>
                    <a:pt x="2395947" y="296950"/>
                  </a:lnTo>
                  <a:lnTo>
                    <a:pt x="2430979" y="324274"/>
                  </a:lnTo>
                  <a:lnTo>
                    <a:pt x="2465108" y="352640"/>
                  </a:lnTo>
                  <a:lnTo>
                    <a:pt x="2498314" y="382030"/>
                  </a:lnTo>
                  <a:lnTo>
                    <a:pt x="2530577" y="412423"/>
                  </a:lnTo>
                  <a:lnTo>
                    <a:pt x="2561878" y="443799"/>
                  </a:lnTo>
                  <a:lnTo>
                    <a:pt x="2592197" y="476137"/>
                  </a:lnTo>
                  <a:lnTo>
                    <a:pt x="2621512" y="509418"/>
                  </a:lnTo>
                  <a:lnTo>
                    <a:pt x="2649805" y="543620"/>
                  </a:lnTo>
                  <a:lnTo>
                    <a:pt x="2677056" y="578725"/>
                  </a:lnTo>
                  <a:lnTo>
                    <a:pt x="2703244" y="614711"/>
                  </a:lnTo>
                  <a:lnTo>
                    <a:pt x="2728349" y="651558"/>
                  </a:lnTo>
                  <a:lnTo>
                    <a:pt x="2752352" y="689247"/>
                  </a:lnTo>
                  <a:lnTo>
                    <a:pt x="2775232" y="727757"/>
                  </a:lnTo>
                  <a:lnTo>
                    <a:pt x="2796969" y="767067"/>
                  </a:lnTo>
                  <a:lnTo>
                    <a:pt x="2817544" y="807158"/>
                  </a:lnTo>
                  <a:lnTo>
                    <a:pt x="2836937" y="848009"/>
                  </a:lnTo>
                  <a:lnTo>
                    <a:pt x="2855127" y="889601"/>
                  </a:lnTo>
                  <a:lnTo>
                    <a:pt x="2872094" y="931912"/>
                  </a:lnTo>
                  <a:lnTo>
                    <a:pt x="2887819" y="974923"/>
                  </a:lnTo>
                  <a:lnTo>
                    <a:pt x="2902281" y="1018614"/>
                  </a:lnTo>
                  <a:lnTo>
                    <a:pt x="2915461" y="1062963"/>
                  </a:lnTo>
                  <a:lnTo>
                    <a:pt x="2927339" y="1107952"/>
                  </a:lnTo>
                  <a:lnTo>
                    <a:pt x="2937894" y="1153560"/>
                  </a:lnTo>
                  <a:lnTo>
                    <a:pt x="2947106" y="1199766"/>
                  </a:lnTo>
                  <a:lnTo>
                    <a:pt x="2954956" y="1246550"/>
                  </a:lnTo>
                  <a:lnTo>
                    <a:pt x="2961424" y="1293893"/>
                  </a:lnTo>
                  <a:lnTo>
                    <a:pt x="2966489" y="1341773"/>
                  </a:lnTo>
                  <a:lnTo>
                    <a:pt x="2970131" y="1390171"/>
                  </a:lnTo>
                  <a:lnTo>
                    <a:pt x="2972332" y="1439067"/>
                  </a:lnTo>
                  <a:lnTo>
                    <a:pt x="2973070" y="148843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9826" y="1228508"/>
              <a:ext cx="2982595" cy="2986405"/>
            </a:xfrm>
            <a:custGeom>
              <a:avLst/>
              <a:gdLst/>
              <a:ahLst/>
              <a:cxnLst/>
              <a:rect l="l" t="t" r="r" b="b"/>
              <a:pathLst>
                <a:path w="2982595" h="2986404">
                  <a:moveTo>
                    <a:pt x="9334" y="2981541"/>
                  </a:moveTo>
                  <a:lnTo>
                    <a:pt x="7975" y="2978239"/>
                  </a:lnTo>
                  <a:lnTo>
                    <a:pt x="4673" y="2976880"/>
                  </a:lnTo>
                  <a:lnTo>
                    <a:pt x="1358" y="2978239"/>
                  </a:lnTo>
                  <a:lnTo>
                    <a:pt x="0" y="2981541"/>
                  </a:lnTo>
                  <a:lnTo>
                    <a:pt x="1358" y="2984855"/>
                  </a:lnTo>
                  <a:lnTo>
                    <a:pt x="4673" y="2986214"/>
                  </a:lnTo>
                  <a:lnTo>
                    <a:pt x="7975" y="2984855"/>
                  </a:lnTo>
                  <a:lnTo>
                    <a:pt x="9334" y="2981541"/>
                  </a:lnTo>
                  <a:close/>
                </a:path>
                <a:path w="2982595" h="2986404">
                  <a:moveTo>
                    <a:pt x="2982404" y="4660"/>
                  </a:moveTo>
                  <a:lnTo>
                    <a:pt x="2981045" y="1358"/>
                  </a:lnTo>
                  <a:lnTo>
                    <a:pt x="2977743" y="0"/>
                  </a:lnTo>
                  <a:lnTo>
                    <a:pt x="2974429" y="1358"/>
                  </a:lnTo>
                  <a:lnTo>
                    <a:pt x="2973070" y="4660"/>
                  </a:lnTo>
                  <a:lnTo>
                    <a:pt x="2974429" y="7975"/>
                  </a:lnTo>
                  <a:lnTo>
                    <a:pt x="2977743" y="9334"/>
                  </a:lnTo>
                  <a:lnTo>
                    <a:pt x="2981045" y="7975"/>
                  </a:lnTo>
                  <a:lnTo>
                    <a:pt x="298240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15539" y="2773680"/>
              <a:ext cx="1002030" cy="0"/>
            </a:xfrm>
            <a:custGeom>
              <a:avLst/>
              <a:gdLst/>
              <a:ahLst/>
              <a:cxnLst/>
              <a:rect l="l" t="t" r="r" b="b"/>
              <a:pathLst>
                <a:path w="1002029">
                  <a:moveTo>
                    <a:pt x="100203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05379" y="1308099"/>
              <a:ext cx="1019810" cy="2823210"/>
            </a:xfrm>
            <a:custGeom>
              <a:avLst/>
              <a:gdLst/>
              <a:ahLst/>
              <a:cxnLst/>
              <a:rect l="l" t="t" r="r" b="b"/>
              <a:pathLst>
                <a:path w="1019810" h="2823210">
                  <a:moveTo>
                    <a:pt x="0" y="0"/>
                  </a:moveTo>
                  <a:lnTo>
                    <a:pt x="2539" y="2823210"/>
                  </a:lnTo>
                  <a:lnTo>
                    <a:pt x="25400" y="2815590"/>
                  </a:lnTo>
                  <a:lnTo>
                    <a:pt x="95250" y="2788920"/>
                  </a:lnTo>
                  <a:lnTo>
                    <a:pt x="154939" y="2759710"/>
                  </a:lnTo>
                  <a:lnTo>
                    <a:pt x="232409" y="2722880"/>
                  </a:lnTo>
                  <a:lnTo>
                    <a:pt x="279400" y="2697480"/>
                  </a:lnTo>
                  <a:lnTo>
                    <a:pt x="346709" y="2653030"/>
                  </a:lnTo>
                  <a:lnTo>
                    <a:pt x="401319" y="2616200"/>
                  </a:lnTo>
                  <a:lnTo>
                    <a:pt x="467359" y="2561590"/>
                  </a:lnTo>
                  <a:lnTo>
                    <a:pt x="541019" y="2501900"/>
                  </a:lnTo>
                  <a:lnTo>
                    <a:pt x="581659" y="2465070"/>
                  </a:lnTo>
                  <a:lnTo>
                    <a:pt x="637539" y="2399030"/>
                  </a:lnTo>
                  <a:lnTo>
                    <a:pt x="670559" y="2364740"/>
                  </a:lnTo>
                  <a:lnTo>
                    <a:pt x="740409" y="2273300"/>
                  </a:lnTo>
                  <a:lnTo>
                    <a:pt x="795019" y="2195829"/>
                  </a:lnTo>
                  <a:lnTo>
                    <a:pt x="835659" y="2125979"/>
                  </a:lnTo>
                  <a:lnTo>
                    <a:pt x="880109" y="2048510"/>
                  </a:lnTo>
                  <a:lnTo>
                    <a:pt x="913130" y="1971039"/>
                  </a:lnTo>
                  <a:lnTo>
                    <a:pt x="942340" y="1885950"/>
                  </a:lnTo>
                  <a:lnTo>
                    <a:pt x="971549" y="1761489"/>
                  </a:lnTo>
                  <a:lnTo>
                    <a:pt x="994409" y="1661160"/>
                  </a:lnTo>
                  <a:lnTo>
                    <a:pt x="1008380" y="1558289"/>
                  </a:lnTo>
                  <a:lnTo>
                    <a:pt x="1015999" y="1473200"/>
                  </a:lnTo>
                  <a:lnTo>
                    <a:pt x="1019809" y="1399539"/>
                  </a:lnTo>
                  <a:lnTo>
                    <a:pt x="1015999" y="1319529"/>
                  </a:lnTo>
                  <a:lnTo>
                    <a:pt x="1005840" y="1236979"/>
                  </a:lnTo>
                  <a:lnTo>
                    <a:pt x="994409" y="1159510"/>
                  </a:lnTo>
                  <a:lnTo>
                    <a:pt x="979169" y="1087120"/>
                  </a:lnTo>
                  <a:lnTo>
                    <a:pt x="961390" y="1023620"/>
                  </a:lnTo>
                  <a:lnTo>
                    <a:pt x="938530" y="949960"/>
                  </a:lnTo>
                  <a:lnTo>
                    <a:pt x="909319" y="864870"/>
                  </a:lnTo>
                  <a:lnTo>
                    <a:pt x="883919" y="801370"/>
                  </a:lnTo>
                  <a:lnTo>
                    <a:pt x="835659" y="707389"/>
                  </a:lnTo>
                  <a:lnTo>
                    <a:pt x="798830" y="647700"/>
                  </a:lnTo>
                  <a:lnTo>
                    <a:pt x="773430" y="603250"/>
                  </a:lnTo>
                  <a:lnTo>
                    <a:pt x="740409" y="551179"/>
                  </a:lnTo>
                  <a:lnTo>
                    <a:pt x="698500" y="496570"/>
                  </a:lnTo>
                  <a:lnTo>
                    <a:pt x="640080" y="430529"/>
                  </a:lnTo>
                  <a:lnTo>
                    <a:pt x="593089" y="374650"/>
                  </a:lnTo>
                  <a:lnTo>
                    <a:pt x="527050" y="312420"/>
                  </a:lnTo>
                  <a:lnTo>
                    <a:pt x="467359" y="260350"/>
                  </a:lnTo>
                  <a:lnTo>
                    <a:pt x="419100" y="219710"/>
                  </a:lnTo>
                  <a:lnTo>
                    <a:pt x="370839" y="182879"/>
                  </a:lnTo>
                  <a:lnTo>
                    <a:pt x="316230" y="146050"/>
                  </a:lnTo>
                  <a:lnTo>
                    <a:pt x="265430" y="116839"/>
                  </a:lnTo>
                  <a:lnTo>
                    <a:pt x="194309" y="80010"/>
                  </a:lnTo>
                  <a:lnTo>
                    <a:pt x="116839" y="46989"/>
                  </a:lnTo>
                  <a:lnTo>
                    <a:pt x="62230" y="21589"/>
                  </a:lnTo>
                  <a:lnTo>
                    <a:pt x="21589" y="1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05379" y="1308099"/>
              <a:ext cx="1019810" cy="2823210"/>
            </a:xfrm>
            <a:custGeom>
              <a:avLst/>
              <a:gdLst/>
              <a:ahLst/>
              <a:cxnLst/>
              <a:rect l="l" t="t" r="r" b="b"/>
              <a:pathLst>
                <a:path w="1019810" h="2823210">
                  <a:moveTo>
                    <a:pt x="0" y="0"/>
                  </a:moveTo>
                  <a:lnTo>
                    <a:pt x="21589" y="10160"/>
                  </a:lnTo>
                  <a:lnTo>
                    <a:pt x="62230" y="21589"/>
                  </a:lnTo>
                  <a:lnTo>
                    <a:pt x="116839" y="46989"/>
                  </a:lnTo>
                  <a:lnTo>
                    <a:pt x="194309" y="80010"/>
                  </a:lnTo>
                  <a:lnTo>
                    <a:pt x="265430" y="116839"/>
                  </a:lnTo>
                  <a:lnTo>
                    <a:pt x="316230" y="146050"/>
                  </a:lnTo>
                  <a:lnTo>
                    <a:pt x="370839" y="182879"/>
                  </a:lnTo>
                  <a:lnTo>
                    <a:pt x="419100" y="219710"/>
                  </a:lnTo>
                  <a:lnTo>
                    <a:pt x="467359" y="260350"/>
                  </a:lnTo>
                  <a:lnTo>
                    <a:pt x="527050" y="312420"/>
                  </a:lnTo>
                  <a:lnTo>
                    <a:pt x="593089" y="374650"/>
                  </a:lnTo>
                  <a:lnTo>
                    <a:pt x="640080" y="430529"/>
                  </a:lnTo>
                  <a:lnTo>
                    <a:pt x="698500" y="496570"/>
                  </a:lnTo>
                  <a:lnTo>
                    <a:pt x="740409" y="551179"/>
                  </a:lnTo>
                  <a:lnTo>
                    <a:pt x="773430" y="603250"/>
                  </a:lnTo>
                  <a:lnTo>
                    <a:pt x="798830" y="647700"/>
                  </a:lnTo>
                  <a:lnTo>
                    <a:pt x="835659" y="707389"/>
                  </a:lnTo>
                  <a:lnTo>
                    <a:pt x="883919" y="801370"/>
                  </a:lnTo>
                  <a:lnTo>
                    <a:pt x="909319" y="864870"/>
                  </a:lnTo>
                  <a:lnTo>
                    <a:pt x="938530" y="949960"/>
                  </a:lnTo>
                  <a:lnTo>
                    <a:pt x="961390" y="1023620"/>
                  </a:lnTo>
                  <a:lnTo>
                    <a:pt x="979169" y="1087120"/>
                  </a:lnTo>
                  <a:lnTo>
                    <a:pt x="994409" y="1159510"/>
                  </a:lnTo>
                  <a:lnTo>
                    <a:pt x="1005840" y="1236979"/>
                  </a:lnTo>
                  <a:lnTo>
                    <a:pt x="1015999" y="1319529"/>
                  </a:lnTo>
                  <a:lnTo>
                    <a:pt x="1019809" y="1399539"/>
                  </a:lnTo>
                  <a:lnTo>
                    <a:pt x="1015999" y="1473200"/>
                  </a:lnTo>
                  <a:lnTo>
                    <a:pt x="1008380" y="1558289"/>
                  </a:lnTo>
                  <a:lnTo>
                    <a:pt x="994409" y="1661160"/>
                  </a:lnTo>
                  <a:lnTo>
                    <a:pt x="971549" y="1761489"/>
                  </a:lnTo>
                  <a:lnTo>
                    <a:pt x="942340" y="1885950"/>
                  </a:lnTo>
                  <a:lnTo>
                    <a:pt x="913130" y="1971039"/>
                  </a:lnTo>
                  <a:lnTo>
                    <a:pt x="880109" y="2048510"/>
                  </a:lnTo>
                  <a:lnTo>
                    <a:pt x="835659" y="2125979"/>
                  </a:lnTo>
                  <a:lnTo>
                    <a:pt x="795019" y="2195829"/>
                  </a:lnTo>
                  <a:lnTo>
                    <a:pt x="740409" y="2273300"/>
                  </a:lnTo>
                  <a:lnTo>
                    <a:pt x="703580" y="2321560"/>
                  </a:lnTo>
                  <a:lnTo>
                    <a:pt x="670559" y="2364740"/>
                  </a:lnTo>
                  <a:lnTo>
                    <a:pt x="637539" y="2399030"/>
                  </a:lnTo>
                  <a:lnTo>
                    <a:pt x="581659" y="2465070"/>
                  </a:lnTo>
                  <a:lnTo>
                    <a:pt x="541019" y="2501900"/>
                  </a:lnTo>
                  <a:lnTo>
                    <a:pt x="467359" y="2561590"/>
                  </a:lnTo>
                  <a:lnTo>
                    <a:pt x="401319" y="2616200"/>
                  </a:lnTo>
                  <a:lnTo>
                    <a:pt x="346709" y="2653030"/>
                  </a:lnTo>
                  <a:lnTo>
                    <a:pt x="279400" y="2697480"/>
                  </a:lnTo>
                  <a:lnTo>
                    <a:pt x="232409" y="2722880"/>
                  </a:lnTo>
                  <a:lnTo>
                    <a:pt x="154939" y="2759710"/>
                  </a:lnTo>
                  <a:lnTo>
                    <a:pt x="95250" y="2788920"/>
                  </a:lnTo>
                  <a:lnTo>
                    <a:pt x="25400" y="2815590"/>
                  </a:lnTo>
                  <a:lnTo>
                    <a:pt x="2539" y="282321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00706" y="1303438"/>
              <a:ext cx="1029335" cy="2832735"/>
            </a:xfrm>
            <a:custGeom>
              <a:avLst/>
              <a:gdLst/>
              <a:ahLst/>
              <a:cxnLst/>
              <a:rect l="l" t="t" r="r" b="b"/>
              <a:pathLst>
                <a:path w="1029335" h="2832735">
                  <a:moveTo>
                    <a:pt x="9334" y="2827871"/>
                  </a:moveTo>
                  <a:lnTo>
                    <a:pt x="7975" y="2824569"/>
                  </a:lnTo>
                  <a:lnTo>
                    <a:pt x="4673" y="2823210"/>
                  </a:lnTo>
                  <a:lnTo>
                    <a:pt x="1358" y="2824569"/>
                  </a:lnTo>
                  <a:lnTo>
                    <a:pt x="0" y="2827871"/>
                  </a:lnTo>
                  <a:lnTo>
                    <a:pt x="1358" y="2831185"/>
                  </a:lnTo>
                  <a:lnTo>
                    <a:pt x="4673" y="2832544"/>
                  </a:lnTo>
                  <a:lnTo>
                    <a:pt x="7975" y="2831185"/>
                  </a:lnTo>
                  <a:lnTo>
                    <a:pt x="9334" y="2827871"/>
                  </a:lnTo>
                  <a:close/>
                </a:path>
                <a:path w="1029335" h="2832735">
                  <a:moveTo>
                    <a:pt x="1029144" y="4660"/>
                  </a:moveTo>
                  <a:lnTo>
                    <a:pt x="1027785" y="1358"/>
                  </a:lnTo>
                  <a:lnTo>
                    <a:pt x="1024483" y="0"/>
                  </a:lnTo>
                  <a:lnTo>
                    <a:pt x="1021168" y="1358"/>
                  </a:lnTo>
                  <a:lnTo>
                    <a:pt x="1019810" y="4660"/>
                  </a:lnTo>
                  <a:lnTo>
                    <a:pt x="1021168" y="7975"/>
                  </a:lnTo>
                  <a:lnTo>
                    <a:pt x="1024483" y="9334"/>
                  </a:lnTo>
                  <a:lnTo>
                    <a:pt x="1027785" y="7975"/>
                  </a:lnTo>
                  <a:lnTo>
                    <a:pt x="102914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17089" y="1240789"/>
              <a:ext cx="288290" cy="2957830"/>
            </a:xfrm>
            <a:custGeom>
              <a:avLst/>
              <a:gdLst/>
              <a:ahLst/>
              <a:cxnLst/>
              <a:rect l="l" t="t" r="r" b="b"/>
              <a:pathLst>
                <a:path w="288289" h="2957829">
                  <a:moveTo>
                    <a:pt x="0" y="0"/>
                  </a:moveTo>
                  <a:lnTo>
                    <a:pt x="7620" y="2957830"/>
                  </a:lnTo>
                  <a:lnTo>
                    <a:pt x="62230" y="2951480"/>
                  </a:lnTo>
                  <a:lnTo>
                    <a:pt x="114300" y="2938780"/>
                  </a:lnTo>
                  <a:lnTo>
                    <a:pt x="163830" y="2928620"/>
                  </a:lnTo>
                  <a:lnTo>
                    <a:pt x="207010" y="2915920"/>
                  </a:lnTo>
                  <a:lnTo>
                    <a:pt x="240030" y="2909570"/>
                  </a:lnTo>
                  <a:lnTo>
                    <a:pt x="266700" y="2901950"/>
                  </a:lnTo>
                  <a:lnTo>
                    <a:pt x="288290" y="2890520"/>
                  </a:lnTo>
                  <a:lnTo>
                    <a:pt x="288290" y="68580"/>
                  </a:lnTo>
                  <a:lnTo>
                    <a:pt x="251460" y="54610"/>
                  </a:lnTo>
                  <a:lnTo>
                    <a:pt x="224790" y="46989"/>
                  </a:lnTo>
                  <a:lnTo>
                    <a:pt x="191770" y="35560"/>
                  </a:lnTo>
                  <a:lnTo>
                    <a:pt x="156210" y="24130"/>
                  </a:lnTo>
                  <a:lnTo>
                    <a:pt x="110490" y="15239"/>
                  </a:lnTo>
                  <a:lnTo>
                    <a:pt x="53340" y="5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17089" y="1240789"/>
              <a:ext cx="288290" cy="2957830"/>
            </a:xfrm>
            <a:custGeom>
              <a:avLst/>
              <a:gdLst/>
              <a:ahLst/>
              <a:cxnLst/>
              <a:rect l="l" t="t" r="r" b="b"/>
              <a:pathLst>
                <a:path w="288289" h="2957829">
                  <a:moveTo>
                    <a:pt x="288290" y="68580"/>
                  </a:moveTo>
                  <a:lnTo>
                    <a:pt x="251460" y="54610"/>
                  </a:lnTo>
                  <a:lnTo>
                    <a:pt x="224790" y="46989"/>
                  </a:lnTo>
                  <a:lnTo>
                    <a:pt x="191770" y="35560"/>
                  </a:lnTo>
                  <a:lnTo>
                    <a:pt x="156210" y="24130"/>
                  </a:lnTo>
                  <a:lnTo>
                    <a:pt x="110490" y="15239"/>
                  </a:lnTo>
                  <a:lnTo>
                    <a:pt x="53340" y="5080"/>
                  </a:lnTo>
                  <a:lnTo>
                    <a:pt x="0" y="0"/>
                  </a:lnTo>
                  <a:lnTo>
                    <a:pt x="7620" y="2957830"/>
                  </a:lnTo>
                  <a:lnTo>
                    <a:pt x="62230" y="2951480"/>
                  </a:lnTo>
                  <a:lnTo>
                    <a:pt x="114300" y="2938780"/>
                  </a:lnTo>
                  <a:lnTo>
                    <a:pt x="163830" y="2928620"/>
                  </a:lnTo>
                  <a:lnTo>
                    <a:pt x="207010" y="2915920"/>
                  </a:lnTo>
                  <a:lnTo>
                    <a:pt x="240030" y="2909570"/>
                  </a:lnTo>
                  <a:lnTo>
                    <a:pt x="266700" y="2901950"/>
                  </a:lnTo>
                  <a:lnTo>
                    <a:pt x="288290" y="2890520"/>
                  </a:lnTo>
                  <a:lnTo>
                    <a:pt x="288290" y="6858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12416" y="1236128"/>
              <a:ext cx="297815" cy="2967355"/>
            </a:xfrm>
            <a:custGeom>
              <a:avLst/>
              <a:gdLst/>
              <a:ahLst/>
              <a:cxnLst/>
              <a:rect l="l" t="t" r="r" b="b"/>
              <a:pathLst>
                <a:path w="297814" h="2967354">
                  <a:moveTo>
                    <a:pt x="9334" y="2962491"/>
                  </a:moveTo>
                  <a:lnTo>
                    <a:pt x="7975" y="2959189"/>
                  </a:lnTo>
                  <a:lnTo>
                    <a:pt x="4673" y="2957830"/>
                  </a:lnTo>
                  <a:lnTo>
                    <a:pt x="1358" y="2959189"/>
                  </a:lnTo>
                  <a:lnTo>
                    <a:pt x="0" y="2962491"/>
                  </a:lnTo>
                  <a:lnTo>
                    <a:pt x="1358" y="2965805"/>
                  </a:lnTo>
                  <a:lnTo>
                    <a:pt x="4673" y="2967164"/>
                  </a:lnTo>
                  <a:lnTo>
                    <a:pt x="7975" y="2965805"/>
                  </a:lnTo>
                  <a:lnTo>
                    <a:pt x="9334" y="2962491"/>
                  </a:lnTo>
                  <a:close/>
                </a:path>
                <a:path w="297814" h="2967354">
                  <a:moveTo>
                    <a:pt x="297624" y="4660"/>
                  </a:moveTo>
                  <a:lnTo>
                    <a:pt x="296265" y="1358"/>
                  </a:lnTo>
                  <a:lnTo>
                    <a:pt x="292963" y="0"/>
                  </a:lnTo>
                  <a:lnTo>
                    <a:pt x="289648" y="1358"/>
                  </a:lnTo>
                  <a:lnTo>
                    <a:pt x="288290" y="4660"/>
                  </a:lnTo>
                  <a:lnTo>
                    <a:pt x="289648" y="7975"/>
                  </a:lnTo>
                  <a:lnTo>
                    <a:pt x="292963" y="9334"/>
                  </a:lnTo>
                  <a:lnTo>
                    <a:pt x="296265" y="7975"/>
                  </a:lnTo>
                  <a:lnTo>
                    <a:pt x="29762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114614" y="1883472"/>
            <a:ext cx="281305" cy="15798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latin typeface="Arial"/>
                <a:cs typeface="Arial"/>
              </a:rPr>
              <a:t>Holding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Wood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7739" y="1972309"/>
            <a:ext cx="569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Back Cuts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53129" y="2113279"/>
            <a:ext cx="1013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573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Felling Direction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437254" y="2642870"/>
            <a:ext cx="827405" cy="171450"/>
            <a:chOff x="3437254" y="2642870"/>
            <a:chExt cx="827405" cy="171450"/>
          </a:xfrm>
        </p:grpSpPr>
        <p:sp>
          <p:nvSpPr>
            <p:cNvPr id="21" name="object 21"/>
            <p:cNvSpPr/>
            <p:nvPr/>
          </p:nvSpPr>
          <p:spPr>
            <a:xfrm>
              <a:off x="3465829" y="2729230"/>
              <a:ext cx="637540" cy="0"/>
            </a:xfrm>
            <a:custGeom>
              <a:avLst/>
              <a:gdLst/>
              <a:ahLst/>
              <a:cxnLst/>
              <a:rect l="l" t="t" r="r" b="b"/>
              <a:pathLst>
                <a:path w="637539">
                  <a:moveTo>
                    <a:pt x="0" y="0"/>
                  </a:moveTo>
                  <a:lnTo>
                    <a:pt x="637540" y="0"/>
                  </a:lnTo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1939" y="2642870"/>
              <a:ext cx="172720" cy="171450"/>
            </a:xfrm>
            <a:custGeom>
              <a:avLst/>
              <a:gdLst/>
              <a:ahLst/>
              <a:cxnLst/>
              <a:rect l="l" t="t" r="r" b="b"/>
              <a:pathLst>
                <a:path w="172720" h="171450">
                  <a:moveTo>
                    <a:pt x="0" y="0"/>
                  </a:moveTo>
                  <a:lnTo>
                    <a:pt x="0" y="171450"/>
                  </a:lnTo>
                  <a:lnTo>
                    <a:pt x="172720" y="86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453129" y="2753359"/>
            <a:ext cx="1013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Lean </a:t>
            </a:r>
            <a:r>
              <a:rPr sz="1800" b="1" spc="-10" dirty="0">
                <a:latin typeface="Arial"/>
                <a:cs typeface="Arial"/>
              </a:rPr>
              <a:t>Direction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023290" y="1193482"/>
            <a:ext cx="2794635" cy="2948305"/>
            <a:chOff x="6023290" y="1193482"/>
            <a:chExt cx="2794635" cy="2948305"/>
          </a:xfrm>
        </p:grpSpPr>
        <p:sp>
          <p:nvSpPr>
            <p:cNvPr id="25" name="object 25"/>
            <p:cNvSpPr/>
            <p:nvPr/>
          </p:nvSpPr>
          <p:spPr>
            <a:xfrm>
              <a:off x="7689850" y="2889249"/>
              <a:ext cx="955040" cy="2540"/>
            </a:xfrm>
            <a:custGeom>
              <a:avLst/>
              <a:gdLst/>
              <a:ahLst/>
              <a:cxnLst/>
              <a:rect l="l" t="t" r="r" b="b"/>
              <a:pathLst>
                <a:path w="955040" h="2539">
                  <a:moveTo>
                    <a:pt x="0" y="2539"/>
                  </a:moveTo>
                  <a:lnTo>
                    <a:pt x="955040" y="0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91120" y="1207769"/>
              <a:ext cx="1112520" cy="2919730"/>
            </a:xfrm>
            <a:custGeom>
              <a:avLst/>
              <a:gdLst/>
              <a:ahLst/>
              <a:cxnLst/>
              <a:rect l="l" t="t" r="r" b="b"/>
              <a:pathLst>
                <a:path w="1112520" h="2919729">
                  <a:moveTo>
                    <a:pt x="1112520" y="0"/>
                  </a:moveTo>
                  <a:lnTo>
                    <a:pt x="1071879" y="372109"/>
                  </a:lnTo>
                </a:path>
                <a:path w="1112520" h="2919729">
                  <a:moveTo>
                    <a:pt x="938529" y="1673859"/>
                  </a:moveTo>
                  <a:lnTo>
                    <a:pt x="821689" y="2919729"/>
                  </a:lnTo>
                </a:path>
                <a:path w="1112520" h="2919729">
                  <a:moveTo>
                    <a:pt x="0" y="1687829"/>
                  </a:moveTo>
                  <a:lnTo>
                    <a:pt x="1078229" y="35686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37577" y="2515869"/>
              <a:ext cx="1338580" cy="76200"/>
            </a:xfrm>
            <a:custGeom>
              <a:avLst/>
              <a:gdLst/>
              <a:ahLst/>
              <a:cxnLst/>
              <a:rect l="l" t="t" r="r" b="b"/>
              <a:pathLst>
                <a:path w="1338579" h="76200">
                  <a:moveTo>
                    <a:pt x="0" y="76200"/>
                  </a:moveTo>
                  <a:lnTo>
                    <a:pt x="1338582" y="76200"/>
                  </a:lnTo>
                </a:path>
                <a:path w="1338579" h="76200">
                  <a:moveTo>
                    <a:pt x="0" y="0"/>
                  </a:moveTo>
                  <a:lnTo>
                    <a:pt x="1336042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360920" y="2501900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h="102869">
                  <a:moveTo>
                    <a:pt x="0" y="0"/>
                  </a:moveTo>
                  <a:lnTo>
                    <a:pt x="0" y="10287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041400" y="1223327"/>
            <a:ext cx="1089660" cy="2990215"/>
            <a:chOff x="1041400" y="1223327"/>
            <a:chExt cx="1089660" cy="2990215"/>
          </a:xfrm>
        </p:grpSpPr>
        <p:sp>
          <p:nvSpPr>
            <p:cNvPr id="30" name="object 30"/>
            <p:cNvSpPr/>
            <p:nvPr/>
          </p:nvSpPr>
          <p:spPr>
            <a:xfrm>
              <a:off x="1148079" y="2716529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327659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41400" y="2659379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84019" y="1228089"/>
              <a:ext cx="438150" cy="1766570"/>
            </a:xfrm>
            <a:custGeom>
              <a:avLst/>
              <a:gdLst/>
              <a:ahLst/>
              <a:cxnLst/>
              <a:rect l="l" t="t" r="r" b="b"/>
              <a:pathLst>
                <a:path w="438150" h="1766570">
                  <a:moveTo>
                    <a:pt x="242569" y="0"/>
                  </a:moveTo>
                  <a:lnTo>
                    <a:pt x="153669" y="3810"/>
                  </a:lnTo>
                  <a:lnTo>
                    <a:pt x="71119" y="10160"/>
                  </a:lnTo>
                  <a:lnTo>
                    <a:pt x="0" y="22860"/>
                  </a:lnTo>
                  <a:lnTo>
                    <a:pt x="0" y="1609089"/>
                  </a:lnTo>
                  <a:lnTo>
                    <a:pt x="30480" y="1666239"/>
                  </a:lnTo>
                  <a:lnTo>
                    <a:pt x="76200" y="1715770"/>
                  </a:lnTo>
                  <a:lnTo>
                    <a:pt x="139700" y="1752600"/>
                  </a:lnTo>
                  <a:lnTo>
                    <a:pt x="220980" y="1766570"/>
                  </a:lnTo>
                  <a:lnTo>
                    <a:pt x="259080" y="1761489"/>
                  </a:lnTo>
                  <a:lnTo>
                    <a:pt x="325119" y="1737360"/>
                  </a:lnTo>
                  <a:lnTo>
                    <a:pt x="375919" y="1694180"/>
                  </a:lnTo>
                  <a:lnTo>
                    <a:pt x="416560" y="1639570"/>
                  </a:lnTo>
                  <a:lnTo>
                    <a:pt x="438150" y="1591310"/>
                  </a:lnTo>
                  <a:lnTo>
                    <a:pt x="430530" y="15239"/>
                  </a:lnTo>
                  <a:lnTo>
                    <a:pt x="335280" y="5080"/>
                  </a:lnTo>
                  <a:lnTo>
                    <a:pt x="242569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84019" y="1228089"/>
              <a:ext cx="438150" cy="1766570"/>
            </a:xfrm>
            <a:custGeom>
              <a:avLst/>
              <a:gdLst/>
              <a:ahLst/>
              <a:cxnLst/>
              <a:rect l="l" t="t" r="r" b="b"/>
              <a:pathLst>
                <a:path w="438150" h="1766570">
                  <a:moveTo>
                    <a:pt x="0" y="1609089"/>
                  </a:moveTo>
                  <a:lnTo>
                    <a:pt x="30480" y="1666239"/>
                  </a:lnTo>
                  <a:lnTo>
                    <a:pt x="76200" y="1715770"/>
                  </a:lnTo>
                  <a:lnTo>
                    <a:pt x="139700" y="1752600"/>
                  </a:lnTo>
                  <a:lnTo>
                    <a:pt x="220980" y="1766570"/>
                  </a:lnTo>
                  <a:lnTo>
                    <a:pt x="259080" y="1761489"/>
                  </a:lnTo>
                  <a:lnTo>
                    <a:pt x="325119" y="1737360"/>
                  </a:lnTo>
                  <a:lnTo>
                    <a:pt x="375919" y="1694180"/>
                  </a:lnTo>
                  <a:lnTo>
                    <a:pt x="416560" y="1639570"/>
                  </a:lnTo>
                  <a:lnTo>
                    <a:pt x="438150" y="1591310"/>
                  </a:lnTo>
                  <a:lnTo>
                    <a:pt x="430530" y="15239"/>
                  </a:lnTo>
                  <a:lnTo>
                    <a:pt x="335280" y="5080"/>
                  </a:lnTo>
                  <a:lnTo>
                    <a:pt x="242569" y="0"/>
                  </a:lnTo>
                  <a:lnTo>
                    <a:pt x="153669" y="3810"/>
                  </a:lnTo>
                  <a:lnTo>
                    <a:pt x="71119" y="10160"/>
                  </a:lnTo>
                  <a:lnTo>
                    <a:pt x="0" y="22860"/>
                  </a:lnTo>
                  <a:lnTo>
                    <a:pt x="0" y="16090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9346" y="1223428"/>
              <a:ext cx="447675" cy="1776095"/>
            </a:xfrm>
            <a:custGeom>
              <a:avLst/>
              <a:gdLst/>
              <a:ahLst/>
              <a:cxnLst/>
              <a:rect l="l" t="t" r="r" b="b"/>
              <a:pathLst>
                <a:path w="447675" h="177609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447675" h="1776095">
                  <a:moveTo>
                    <a:pt x="447484" y="1771230"/>
                  </a:moveTo>
                  <a:lnTo>
                    <a:pt x="446125" y="1767928"/>
                  </a:lnTo>
                  <a:lnTo>
                    <a:pt x="442823" y="1766570"/>
                  </a:lnTo>
                  <a:lnTo>
                    <a:pt x="439508" y="1767928"/>
                  </a:lnTo>
                  <a:lnTo>
                    <a:pt x="438150" y="1771230"/>
                  </a:lnTo>
                  <a:lnTo>
                    <a:pt x="439508" y="1774545"/>
                  </a:lnTo>
                  <a:lnTo>
                    <a:pt x="442823" y="1775904"/>
                  </a:lnTo>
                  <a:lnTo>
                    <a:pt x="446125" y="1774545"/>
                  </a:lnTo>
                  <a:lnTo>
                    <a:pt x="447484" y="17712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87830" y="2743200"/>
              <a:ext cx="438150" cy="1465580"/>
            </a:xfrm>
            <a:custGeom>
              <a:avLst/>
              <a:gdLst/>
              <a:ahLst/>
              <a:cxnLst/>
              <a:rect l="l" t="t" r="r" b="b"/>
              <a:pathLst>
                <a:path w="438150" h="1465579">
                  <a:moveTo>
                    <a:pt x="219709" y="0"/>
                  </a:moveTo>
                  <a:lnTo>
                    <a:pt x="175259" y="5079"/>
                  </a:lnTo>
                  <a:lnTo>
                    <a:pt x="105409" y="31750"/>
                  </a:lnTo>
                  <a:lnTo>
                    <a:pt x="52069" y="71120"/>
                  </a:lnTo>
                  <a:lnTo>
                    <a:pt x="0" y="157479"/>
                  </a:lnTo>
                  <a:lnTo>
                    <a:pt x="0" y="1447800"/>
                  </a:lnTo>
                  <a:lnTo>
                    <a:pt x="64769" y="1456689"/>
                  </a:lnTo>
                  <a:lnTo>
                    <a:pt x="156209" y="1464310"/>
                  </a:lnTo>
                  <a:lnTo>
                    <a:pt x="245109" y="1465580"/>
                  </a:lnTo>
                  <a:lnTo>
                    <a:pt x="345439" y="1461770"/>
                  </a:lnTo>
                  <a:lnTo>
                    <a:pt x="433069" y="1455420"/>
                  </a:lnTo>
                  <a:lnTo>
                    <a:pt x="438150" y="173989"/>
                  </a:lnTo>
                  <a:lnTo>
                    <a:pt x="415289" y="127000"/>
                  </a:lnTo>
                  <a:lnTo>
                    <a:pt x="396239" y="100329"/>
                  </a:lnTo>
                  <a:lnTo>
                    <a:pt x="375919" y="71120"/>
                  </a:lnTo>
                  <a:lnTo>
                    <a:pt x="351789" y="45720"/>
                  </a:lnTo>
                  <a:lnTo>
                    <a:pt x="325119" y="27939"/>
                  </a:lnTo>
                  <a:lnTo>
                    <a:pt x="294639" y="13970"/>
                  </a:lnTo>
                  <a:lnTo>
                    <a:pt x="257809" y="5079"/>
                  </a:lnTo>
                  <a:lnTo>
                    <a:pt x="219709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87830" y="2743200"/>
              <a:ext cx="438150" cy="1465580"/>
            </a:xfrm>
            <a:custGeom>
              <a:avLst/>
              <a:gdLst/>
              <a:ahLst/>
              <a:cxnLst/>
              <a:rect l="l" t="t" r="r" b="b"/>
              <a:pathLst>
                <a:path w="438150" h="1465579">
                  <a:moveTo>
                    <a:pt x="0" y="157479"/>
                  </a:moveTo>
                  <a:lnTo>
                    <a:pt x="29209" y="100329"/>
                  </a:lnTo>
                  <a:lnTo>
                    <a:pt x="74930" y="50800"/>
                  </a:lnTo>
                  <a:lnTo>
                    <a:pt x="139700" y="13970"/>
                  </a:lnTo>
                  <a:lnTo>
                    <a:pt x="219709" y="0"/>
                  </a:lnTo>
                  <a:lnTo>
                    <a:pt x="257809" y="5079"/>
                  </a:lnTo>
                  <a:lnTo>
                    <a:pt x="325119" y="27939"/>
                  </a:lnTo>
                  <a:lnTo>
                    <a:pt x="375919" y="71120"/>
                  </a:lnTo>
                  <a:lnTo>
                    <a:pt x="396239" y="100329"/>
                  </a:lnTo>
                  <a:lnTo>
                    <a:pt x="415289" y="127000"/>
                  </a:lnTo>
                  <a:lnTo>
                    <a:pt x="438150" y="173989"/>
                  </a:lnTo>
                  <a:lnTo>
                    <a:pt x="433069" y="1455420"/>
                  </a:lnTo>
                  <a:lnTo>
                    <a:pt x="345439" y="1461770"/>
                  </a:lnTo>
                  <a:lnTo>
                    <a:pt x="245109" y="1465580"/>
                  </a:lnTo>
                  <a:lnTo>
                    <a:pt x="156209" y="1464310"/>
                  </a:lnTo>
                  <a:lnTo>
                    <a:pt x="64769" y="1456689"/>
                  </a:lnTo>
                  <a:lnTo>
                    <a:pt x="0" y="1447800"/>
                  </a:lnTo>
                  <a:lnTo>
                    <a:pt x="0" y="15747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83156" y="2738538"/>
              <a:ext cx="447675" cy="1475105"/>
            </a:xfrm>
            <a:custGeom>
              <a:avLst/>
              <a:gdLst/>
              <a:ahLst/>
              <a:cxnLst/>
              <a:rect l="l" t="t" r="r" b="b"/>
              <a:pathLst>
                <a:path w="447675" h="1475104">
                  <a:moveTo>
                    <a:pt x="9334" y="1470240"/>
                  </a:moveTo>
                  <a:lnTo>
                    <a:pt x="7975" y="1466938"/>
                  </a:lnTo>
                  <a:lnTo>
                    <a:pt x="4673" y="1465580"/>
                  </a:lnTo>
                  <a:lnTo>
                    <a:pt x="1358" y="1466938"/>
                  </a:lnTo>
                  <a:lnTo>
                    <a:pt x="0" y="1470240"/>
                  </a:lnTo>
                  <a:lnTo>
                    <a:pt x="1358" y="1473555"/>
                  </a:lnTo>
                  <a:lnTo>
                    <a:pt x="4673" y="1474914"/>
                  </a:lnTo>
                  <a:lnTo>
                    <a:pt x="7975" y="1473555"/>
                  </a:lnTo>
                  <a:lnTo>
                    <a:pt x="9334" y="1470240"/>
                  </a:lnTo>
                  <a:close/>
                </a:path>
                <a:path w="447675" h="1475104">
                  <a:moveTo>
                    <a:pt x="447484" y="4660"/>
                  </a:moveTo>
                  <a:lnTo>
                    <a:pt x="446125" y="1358"/>
                  </a:lnTo>
                  <a:lnTo>
                    <a:pt x="442823" y="0"/>
                  </a:lnTo>
                  <a:lnTo>
                    <a:pt x="439508" y="1358"/>
                  </a:lnTo>
                  <a:lnTo>
                    <a:pt x="438150" y="4660"/>
                  </a:lnTo>
                  <a:lnTo>
                    <a:pt x="439508" y="7975"/>
                  </a:lnTo>
                  <a:lnTo>
                    <a:pt x="442823" y="9334"/>
                  </a:lnTo>
                  <a:lnTo>
                    <a:pt x="446125" y="7975"/>
                  </a:lnTo>
                  <a:lnTo>
                    <a:pt x="44748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10080" y="1617979"/>
              <a:ext cx="0" cy="384810"/>
            </a:xfrm>
            <a:custGeom>
              <a:avLst/>
              <a:gdLst/>
              <a:ahLst/>
              <a:cxnLst/>
              <a:rect l="l" t="t" r="r" b="b"/>
              <a:pathLst>
                <a:path h="384810">
                  <a:moveTo>
                    <a:pt x="0" y="0"/>
                  </a:moveTo>
                  <a:lnTo>
                    <a:pt x="0" y="38481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52930" y="1995169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2377" y="3028087"/>
              <a:ext cx="244294" cy="244294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7421880" y="1863090"/>
            <a:ext cx="750570" cy="664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450" marR="5080" indent="-31750" algn="just">
              <a:lnSpc>
                <a:spcPct val="997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Maintain Holding </a:t>
            </a:r>
            <a:r>
              <a:rPr sz="1400" b="1" spc="-20" dirty="0">
                <a:latin typeface="Arial"/>
                <a:cs typeface="Arial"/>
              </a:rPr>
              <a:t>Wood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432742" y="942022"/>
            <a:ext cx="2263140" cy="3193415"/>
            <a:chOff x="5432742" y="942022"/>
            <a:chExt cx="2263140" cy="3193415"/>
          </a:xfrm>
        </p:grpSpPr>
        <p:sp>
          <p:nvSpPr>
            <p:cNvPr id="43" name="object 43"/>
            <p:cNvSpPr/>
            <p:nvPr/>
          </p:nvSpPr>
          <p:spPr>
            <a:xfrm>
              <a:off x="5447029" y="956310"/>
              <a:ext cx="320040" cy="3164840"/>
            </a:xfrm>
            <a:custGeom>
              <a:avLst/>
              <a:gdLst/>
              <a:ahLst/>
              <a:cxnLst/>
              <a:rect l="l" t="t" r="r" b="b"/>
              <a:pathLst>
                <a:path w="320039" h="3164840">
                  <a:moveTo>
                    <a:pt x="134620" y="1840229"/>
                  </a:moveTo>
                  <a:lnTo>
                    <a:pt x="320040" y="0"/>
                  </a:lnTo>
                </a:path>
                <a:path w="320039" h="3164840">
                  <a:moveTo>
                    <a:pt x="119380" y="1931669"/>
                  </a:moveTo>
                  <a:lnTo>
                    <a:pt x="0" y="316484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367269" y="2599689"/>
              <a:ext cx="323850" cy="290830"/>
            </a:xfrm>
            <a:custGeom>
              <a:avLst/>
              <a:gdLst/>
              <a:ahLst/>
              <a:cxnLst/>
              <a:rect l="l" t="t" r="r" b="b"/>
              <a:pathLst>
                <a:path w="323850" h="290830">
                  <a:moveTo>
                    <a:pt x="323850" y="0"/>
                  </a:moveTo>
                  <a:lnTo>
                    <a:pt x="0" y="0"/>
                  </a:lnTo>
                  <a:lnTo>
                    <a:pt x="0" y="290830"/>
                  </a:lnTo>
                  <a:lnTo>
                    <a:pt x="162559" y="290830"/>
                  </a:lnTo>
                  <a:lnTo>
                    <a:pt x="323850" y="290830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367269" y="2599689"/>
              <a:ext cx="323850" cy="290830"/>
            </a:xfrm>
            <a:custGeom>
              <a:avLst/>
              <a:gdLst/>
              <a:ahLst/>
              <a:cxnLst/>
              <a:rect l="l" t="t" r="r" b="b"/>
              <a:pathLst>
                <a:path w="323850" h="290830">
                  <a:moveTo>
                    <a:pt x="162559" y="290830"/>
                  </a:moveTo>
                  <a:lnTo>
                    <a:pt x="0" y="290830"/>
                  </a:lnTo>
                  <a:lnTo>
                    <a:pt x="0" y="0"/>
                  </a:lnTo>
                  <a:lnTo>
                    <a:pt x="323850" y="0"/>
                  </a:lnTo>
                  <a:lnTo>
                    <a:pt x="323850" y="290830"/>
                  </a:lnTo>
                  <a:lnTo>
                    <a:pt x="162559" y="29083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54979" y="2881630"/>
              <a:ext cx="445770" cy="0"/>
            </a:xfrm>
            <a:custGeom>
              <a:avLst/>
              <a:gdLst/>
              <a:ahLst/>
              <a:cxnLst/>
              <a:rect l="l" t="t" r="r" b="b"/>
              <a:pathLst>
                <a:path w="445770">
                  <a:moveTo>
                    <a:pt x="0" y="0"/>
                  </a:moveTo>
                  <a:lnTo>
                    <a:pt x="44577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68949" y="2805430"/>
              <a:ext cx="392430" cy="0"/>
            </a:xfrm>
            <a:custGeom>
              <a:avLst/>
              <a:gdLst/>
              <a:ahLst/>
              <a:cxnLst/>
              <a:rect l="l" t="t" r="r" b="b"/>
              <a:pathLst>
                <a:path w="392429">
                  <a:moveTo>
                    <a:pt x="0" y="0"/>
                  </a:moveTo>
                  <a:lnTo>
                    <a:pt x="392432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922769" y="2514600"/>
              <a:ext cx="439420" cy="76200"/>
            </a:xfrm>
            <a:custGeom>
              <a:avLst/>
              <a:gdLst/>
              <a:ahLst/>
              <a:cxnLst/>
              <a:rect l="l" t="t" r="r" b="b"/>
              <a:pathLst>
                <a:path w="439420" h="76200">
                  <a:moveTo>
                    <a:pt x="0" y="0"/>
                  </a:moveTo>
                  <a:lnTo>
                    <a:pt x="439420" y="0"/>
                  </a:lnTo>
                  <a:lnTo>
                    <a:pt x="439420" y="76200"/>
                  </a:lnTo>
                  <a:lnTo>
                    <a:pt x="0" y="76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922769" y="2514600"/>
              <a:ext cx="439420" cy="76200"/>
            </a:xfrm>
            <a:custGeom>
              <a:avLst/>
              <a:gdLst/>
              <a:ahLst/>
              <a:cxnLst/>
              <a:rect l="l" t="t" r="r" b="b"/>
              <a:pathLst>
                <a:path w="439420" h="76200">
                  <a:moveTo>
                    <a:pt x="0" y="0"/>
                  </a:moveTo>
                  <a:lnTo>
                    <a:pt x="439420" y="0"/>
                  </a:lnTo>
                  <a:lnTo>
                    <a:pt x="439420" y="76200"/>
                  </a:lnTo>
                  <a:lnTo>
                    <a:pt x="0" y="7620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918096" y="2509938"/>
              <a:ext cx="448945" cy="85725"/>
            </a:xfrm>
            <a:custGeom>
              <a:avLst/>
              <a:gdLst/>
              <a:ahLst/>
              <a:cxnLst/>
              <a:rect l="l" t="t" r="r" b="b"/>
              <a:pathLst>
                <a:path w="448945" h="8572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448945" h="85725">
                  <a:moveTo>
                    <a:pt x="448754" y="80860"/>
                  </a:moveTo>
                  <a:lnTo>
                    <a:pt x="447395" y="77558"/>
                  </a:lnTo>
                  <a:lnTo>
                    <a:pt x="444093" y="76200"/>
                  </a:lnTo>
                  <a:lnTo>
                    <a:pt x="440778" y="77558"/>
                  </a:lnTo>
                  <a:lnTo>
                    <a:pt x="439420" y="80860"/>
                  </a:lnTo>
                  <a:lnTo>
                    <a:pt x="440778" y="84175"/>
                  </a:lnTo>
                  <a:lnTo>
                    <a:pt x="444093" y="85534"/>
                  </a:lnTo>
                  <a:lnTo>
                    <a:pt x="447395" y="84175"/>
                  </a:lnTo>
                  <a:lnTo>
                    <a:pt x="448754" y="80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7317" y="1948587"/>
              <a:ext cx="244294" cy="24429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7317" y="2222907"/>
              <a:ext cx="244294" cy="244294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1844039" y="301244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4" name="object 5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82217" y="2255927"/>
            <a:ext cx="245564" cy="243024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1835150" y="2240279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6" name="object 5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3567" y="2804567"/>
            <a:ext cx="245564" cy="245564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1206500" y="278892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05867" y="1713229"/>
            <a:ext cx="359410" cy="2020570"/>
            <a:chOff x="505867" y="1713229"/>
            <a:chExt cx="359410" cy="2020570"/>
          </a:xfrm>
        </p:grpSpPr>
        <p:sp>
          <p:nvSpPr>
            <p:cNvPr id="59" name="object 59"/>
            <p:cNvSpPr/>
            <p:nvPr/>
          </p:nvSpPr>
          <p:spPr>
            <a:xfrm>
              <a:off x="826770" y="1751329"/>
              <a:ext cx="0" cy="1944370"/>
            </a:xfrm>
            <a:custGeom>
              <a:avLst/>
              <a:gdLst/>
              <a:ahLst/>
              <a:cxnLst/>
              <a:rect l="l" t="t" r="r" b="b"/>
              <a:pathLst>
                <a:path h="1944370">
                  <a:moveTo>
                    <a:pt x="0" y="0"/>
                  </a:moveTo>
                  <a:lnTo>
                    <a:pt x="0" y="1944370"/>
                  </a:lnTo>
                </a:path>
              </a:pathLst>
            </a:custGeom>
            <a:ln w="7619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25779" y="2716529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152400" y="0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70560" y="2659379"/>
              <a:ext cx="115570" cy="114300"/>
            </a:xfrm>
            <a:custGeom>
              <a:avLst/>
              <a:gdLst/>
              <a:ahLst/>
              <a:cxnLst/>
              <a:rect l="l" t="t" r="r" b="b"/>
              <a:pathLst>
                <a:path w="115570" h="114300">
                  <a:moveTo>
                    <a:pt x="0" y="0"/>
                  </a:moveTo>
                  <a:lnTo>
                    <a:pt x="0" y="114300"/>
                  </a:lnTo>
                  <a:lnTo>
                    <a:pt x="11557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5867" y="2804567"/>
              <a:ext cx="244294" cy="245564"/>
            </a:xfrm>
            <a:prstGeom prst="rect">
              <a:avLst/>
            </a:prstGeom>
          </p:spPr>
        </p:pic>
      </p:grpSp>
      <p:sp>
        <p:nvSpPr>
          <p:cNvPr id="63" name="object 63"/>
          <p:cNvSpPr txBox="1"/>
          <p:nvPr/>
        </p:nvSpPr>
        <p:spPr>
          <a:xfrm>
            <a:off x="558800" y="278892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796290" y="820737"/>
            <a:ext cx="2343150" cy="3378200"/>
            <a:chOff x="796290" y="820737"/>
            <a:chExt cx="2343150" cy="3378200"/>
          </a:xfrm>
        </p:grpSpPr>
        <p:sp>
          <p:nvSpPr>
            <p:cNvPr id="65" name="object 65"/>
            <p:cNvSpPr/>
            <p:nvPr/>
          </p:nvSpPr>
          <p:spPr>
            <a:xfrm>
              <a:off x="1910079" y="3488689"/>
              <a:ext cx="0" cy="384810"/>
            </a:xfrm>
            <a:custGeom>
              <a:avLst/>
              <a:gdLst/>
              <a:ahLst/>
              <a:cxnLst/>
              <a:rect l="l" t="t" r="r" b="b"/>
              <a:pathLst>
                <a:path h="384810">
                  <a:moveTo>
                    <a:pt x="0" y="0"/>
                  </a:moveTo>
                  <a:lnTo>
                    <a:pt x="0" y="38481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852929" y="338201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57150" y="0"/>
                  </a:moveTo>
                  <a:lnTo>
                    <a:pt x="0" y="114300"/>
                  </a:lnTo>
                  <a:lnTo>
                    <a:pt x="114300" y="11430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118360" y="1239519"/>
              <a:ext cx="300990" cy="2959100"/>
            </a:xfrm>
            <a:custGeom>
              <a:avLst/>
              <a:gdLst/>
              <a:ahLst/>
              <a:cxnLst/>
              <a:rect l="l" t="t" r="r" b="b"/>
              <a:pathLst>
                <a:path w="300989" h="2959100">
                  <a:moveTo>
                    <a:pt x="294640" y="67310"/>
                  </a:moveTo>
                  <a:lnTo>
                    <a:pt x="247650" y="49530"/>
                  </a:lnTo>
                  <a:lnTo>
                    <a:pt x="201930" y="36830"/>
                  </a:lnTo>
                  <a:lnTo>
                    <a:pt x="148590" y="24130"/>
                  </a:lnTo>
                  <a:lnTo>
                    <a:pt x="99060" y="13970"/>
                  </a:lnTo>
                  <a:lnTo>
                    <a:pt x="43180" y="5080"/>
                  </a:lnTo>
                  <a:lnTo>
                    <a:pt x="0" y="0"/>
                  </a:lnTo>
                  <a:lnTo>
                    <a:pt x="1270" y="241300"/>
                  </a:lnTo>
                  <a:lnTo>
                    <a:pt x="292100" y="326390"/>
                  </a:lnTo>
                  <a:lnTo>
                    <a:pt x="294640" y="67310"/>
                  </a:lnTo>
                  <a:close/>
                </a:path>
                <a:path w="300989" h="2959100">
                  <a:moveTo>
                    <a:pt x="300990" y="2893060"/>
                  </a:moveTo>
                  <a:lnTo>
                    <a:pt x="297180" y="2633980"/>
                  </a:lnTo>
                  <a:lnTo>
                    <a:pt x="3810" y="2717800"/>
                  </a:lnTo>
                  <a:lnTo>
                    <a:pt x="2540" y="2959100"/>
                  </a:lnTo>
                  <a:lnTo>
                    <a:pt x="46990" y="2955290"/>
                  </a:lnTo>
                  <a:lnTo>
                    <a:pt x="152400" y="2936240"/>
                  </a:lnTo>
                  <a:lnTo>
                    <a:pt x="205740" y="2923540"/>
                  </a:lnTo>
                  <a:lnTo>
                    <a:pt x="252730" y="2910840"/>
                  </a:lnTo>
                  <a:lnTo>
                    <a:pt x="300990" y="289306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34390" y="825500"/>
              <a:ext cx="80010" cy="770890"/>
            </a:xfrm>
            <a:custGeom>
              <a:avLst/>
              <a:gdLst/>
              <a:ahLst/>
              <a:cxnLst/>
              <a:rect l="l" t="t" r="r" b="b"/>
              <a:pathLst>
                <a:path w="80009" h="770890">
                  <a:moveTo>
                    <a:pt x="80009" y="0"/>
                  </a:moveTo>
                  <a:lnTo>
                    <a:pt x="0" y="77088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96290" y="1587500"/>
              <a:ext cx="76200" cy="78740"/>
            </a:xfrm>
            <a:custGeom>
              <a:avLst/>
              <a:gdLst/>
              <a:ahLst/>
              <a:cxnLst/>
              <a:rect l="l" t="t" r="r" b="b"/>
              <a:pathLst>
                <a:path w="76200" h="78739">
                  <a:moveTo>
                    <a:pt x="0" y="0"/>
                  </a:moveTo>
                  <a:lnTo>
                    <a:pt x="30479" y="78739"/>
                  </a:lnTo>
                  <a:lnTo>
                    <a:pt x="76200" y="7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15337" y="2866797"/>
              <a:ext cx="245564" cy="24429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93467" y="2866797"/>
              <a:ext cx="245564" cy="244294"/>
            </a:xfrm>
            <a:prstGeom prst="rect">
              <a:avLst/>
            </a:prstGeom>
          </p:spPr>
        </p:pic>
      </p:grpSp>
      <p:sp>
        <p:nvSpPr>
          <p:cNvPr id="72" name="object 72"/>
          <p:cNvSpPr txBox="1"/>
          <p:nvPr/>
        </p:nvSpPr>
        <p:spPr>
          <a:xfrm>
            <a:off x="7080250" y="1899920"/>
            <a:ext cx="138430" cy="57658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600" b="1" spc="-50" dirty="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600" b="1" spc="-50" dirty="0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3" name="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89777" y="2739797"/>
            <a:ext cx="244294" cy="244294"/>
          </a:xfrm>
          <a:prstGeom prst="rect">
            <a:avLst/>
          </a:prstGeom>
        </p:spPr>
      </p:pic>
      <p:sp>
        <p:nvSpPr>
          <p:cNvPr id="74" name="object 74"/>
          <p:cNvSpPr txBox="1"/>
          <p:nvPr/>
        </p:nvSpPr>
        <p:spPr>
          <a:xfrm>
            <a:off x="6441440" y="272415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5" name="object 7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70957" y="3069997"/>
            <a:ext cx="244294" cy="244294"/>
          </a:xfrm>
          <a:prstGeom prst="rect">
            <a:avLst/>
          </a:prstGeom>
        </p:spPr>
      </p:pic>
      <p:sp>
        <p:nvSpPr>
          <p:cNvPr id="76" name="object 76"/>
          <p:cNvSpPr txBox="1"/>
          <p:nvPr/>
        </p:nvSpPr>
        <p:spPr>
          <a:xfrm>
            <a:off x="5722620" y="305435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5640070" y="1103630"/>
            <a:ext cx="3125470" cy="2401570"/>
            <a:chOff x="5640070" y="1103630"/>
            <a:chExt cx="3125470" cy="2401570"/>
          </a:xfrm>
        </p:grpSpPr>
        <p:sp>
          <p:nvSpPr>
            <p:cNvPr id="78" name="object 78"/>
            <p:cNvSpPr/>
            <p:nvPr/>
          </p:nvSpPr>
          <p:spPr>
            <a:xfrm>
              <a:off x="6383020" y="2679700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327659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275070" y="262255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659120" y="2984500"/>
              <a:ext cx="153670" cy="0"/>
            </a:xfrm>
            <a:custGeom>
              <a:avLst/>
              <a:gdLst/>
              <a:ahLst/>
              <a:cxnLst/>
              <a:rect l="l" t="t" r="r" b="b"/>
              <a:pathLst>
                <a:path w="153670">
                  <a:moveTo>
                    <a:pt x="153669" y="0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805170" y="292735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999480" y="2500630"/>
              <a:ext cx="0" cy="392430"/>
            </a:xfrm>
            <a:custGeom>
              <a:avLst/>
              <a:gdLst/>
              <a:ahLst/>
              <a:cxnLst/>
              <a:rect l="l" t="t" r="r" b="b"/>
              <a:pathLst>
                <a:path h="392430">
                  <a:moveTo>
                    <a:pt x="0" y="0"/>
                  </a:moveTo>
                  <a:lnTo>
                    <a:pt x="0" y="392430"/>
                  </a:lnTo>
                </a:path>
              </a:pathLst>
            </a:custGeom>
            <a:ln w="7619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821680" y="1140460"/>
              <a:ext cx="1259840" cy="133350"/>
            </a:xfrm>
            <a:custGeom>
              <a:avLst/>
              <a:gdLst/>
              <a:ahLst/>
              <a:cxnLst/>
              <a:rect l="l" t="t" r="r" b="b"/>
              <a:pathLst>
                <a:path w="1259840" h="133350">
                  <a:moveTo>
                    <a:pt x="0" y="0"/>
                  </a:moveTo>
                  <a:lnTo>
                    <a:pt x="1259840" y="13335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751830" y="1103630"/>
              <a:ext cx="80010" cy="74930"/>
            </a:xfrm>
            <a:custGeom>
              <a:avLst/>
              <a:gdLst/>
              <a:ahLst/>
              <a:cxnLst/>
              <a:rect l="l" t="t" r="r" b="b"/>
              <a:pathLst>
                <a:path w="80010" h="74930">
                  <a:moveTo>
                    <a:pt x="80010" y="0"/>
                  </a:moveTo>
                  <a:lnTo>
                    <a:pt x="0" y="29210"/>
                  </a:lnTo>
                  <a:lnTo>
                    <a:pt x="71120" y="74930"/>
                  </a:lnTo>
                  <a:lnTo>
                    <a:pt x="80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466330" y="1324610"/>
              <a:ext cx="1229360" cy="130810"/>
            </a:xfrm>
            <a:custGeom>
              <a:avLst/>
              <a:gdLst/>
              <a:ahLst/>
              <a:cxnLst/>
              <a:rect l="l" t="t" r="r" b="b"/>
              <a:pathLst>
                <a:path w="1229359" h="130809">
                  <a:moveTo>
                    <a:pt x="0" y="0"/>
                  </a:moveTo>
                  <a:lnTo>
                    <a:pt x="1229360" y="1308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686800" y="1417320"/>
              <a:ext cx="78740" cy="74930"/>
            </a:xfrm>
            <a:custGeom>
              <a:avLst/>
              <a:gdLst/>
              <a:ahLst/>
              <a:cxnLst/>
              <a:rect l="l" t="t" r="r" b="b"/>
              <a:pathLst>
                <a:path w="78740" h="74930">
                  <a:moveTo>
                    <a:pt x="7620" y="0"/>
                  </a:moveTo>
                  <a:lnTo>
                    <a:pt x="0" y="74929"/>
                  </a:lnTo>
                  <a:lnTo>
                    <a:pt x="78740" y="4571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104890" y="2792730"/>
              <a:ext cx="450850" cy="707390"/>
            </a:xfrm>
            <a:custGeom>
              <a:avLst/>
              <a:gdLst/>
              <a:ahLst/>
              <a:cxnLst/>
              <a:rect l="l" t="t" r="r" b="b"/>
              <a:pathLst>
                <a:path w="450850" h="707389">
                  <a:moveTo>
                    <a:pt x="450850" y="70739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068060" y="2733040"/>
              <a:ext cx="71120" cy="85090"/>
            </a:xfrm>
            <a:custGeom>
              <a:avLst/>
              <a:gdLst/>
              <a:ahLst/>
              <a:cxnLst/>
              <a:rect l="l" t="t" r="r" b="b"/>
              <a:pathLst>
                <a:path w="71120" h="85089">
                  <a:moveTo>
                    <a:pt x="0" y="0"/>
                  </a:moveTo>
                  <a:lnTo>
                    <a:pt x="7619" y="85089"/>
                  </a:lnTo>
                  <a:lnTo>
                    <a:pt x="71119" y="44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50937" y="2934107"/>
              <a:ext cx="245564" cy="244294"/>
            </a:xfrm>
            <a:prstGeom prst="rect">
              <a:avLst/>
            </a:prstGeom>
          </p:spPr>
        </p:pic>
      </p:grpSp>
      <p:sp>
        <p:nvSpPr>
          <p:cNvPr id="90" name="object 90"/>
          <p:cNvSpPr txBox="1"/>
          <p:nvPr/>
        </p:nvSpPr>
        <p:spPr>
          <a:xfrm rot="420000">
            <a:off x="7110842" y="1199137"/>
            <a:ext cx="31410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spc="-50" dirty="0"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990600" y="642620"/>
            <a:ext cx="1022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5590" marR="5080" indent="-26289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Cleavage Line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103869" y="2918459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3" name="object 9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411617" y="2013357"/>
            <a:ext cx="245564" cy="244294"/>
          </a:xfrm>
          <a:prstGeom prst="rect">
            <a:avLst/>
          </a:prstGeom>
        </p:spPr>
      </p:pic>
      <p:sp>
        <p:nvSpPr>
          <p:cNvPr id="94" name="object 94"/>
          <p:cNvSpPr txBox="1"/>
          <p:nvPr/>
        </p:nvSpPr>
        <p:spPr>
          <a:xfrm>
            <a:off x="8464550" y="1997709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623820" y="2312670"/>
            <a:ext cx="545465" cy="807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marR="5080" indent="-635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Face Cuts</a:t>
            </a:r>
            <a:endParaRPr sz="1800">
              <a:latin typeface="Arial"/>
              <a:cs typeface="Arial"/>
            </a:endParaRPr>
          </a:p>
          <a:p>
            <a:pPr marL="57150">
              <a:lnSpc>
                <a:spcPts val="1839"/>
              </a:lnSpc>
              <a:tabLst>
                <a:tab pos="334645" algn="l"/>
              </a:tabLst>
            </a:pPr>
            <a:r>
              <a:rPr sz="1600" b="1" spc="-50" dirty="0">
                <a:latin typeface="Arial"/>
                <a:cs typeface="Arial"/>
              </a:rPr>
              <a:t>1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5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6" name="object 9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42897" y="1262787"/>
            <a:ext cx="244294" cy="244294"/>
          </a:xfrm>
          <a:prstGeom prst="rect">
            <a:avLst/>
          </a:prstGeom>
        </p:spPr>
      </p:pic>
      <p:sp>
        <p:nvSpPr>
          <p:cNvPr id="97" name="object 97"/>
          <p:cNvSpPr txBox="1"/>
          <p:nvPr/>
        </p:nvSpPr>
        <p:spPr>
          <a:xfrm>
            <a:off x="2194560" y="124587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8" name="object 9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142897" y="3923437"/>
            <a:ext cx="244294" cy="244294"/>
          </a:xfrm>
          <a:prstGeom prst="rect">
            <a:avLst/>
          </a:prstGeom>
        </p:spPr>
      </p:pic>
      <p:sp>
        <p:nvSpPr>
          <p:cNvPr id="99" name="object 99"/>
          <p:cNvSpPr txBox="1"/>
          <p:nvPr/>
        </p:nvSpPr>
        <p:spPr>
          <a:xfrm>
            <a:off x="706119" y="3907790"/>
            <a:ext cx="7204075" cy="206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114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spcBef>
                <a:spcPts val="1610"/>
              </a:spcBef>
              <a:buFont typeface="Arial"/>
              <a:buChar char="•"/>
              <a:tabLst>
                <a:tab pos="353695" algn="l"/>
              </a:tabLst>
            </a:pPr>
            <a:r>
              <a:rPr sz="1600" b="1" dirty="0">
                <a:latin typeface="Arial"/>
                <a:cs typeface="Arial"/>
              </a:rPr>
              <a:t>Face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tree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felling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direction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(1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&amp;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2)</a:t>
            </a:r>
            <a:endParaRPr sz="160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353695" algn="l"/>
              </a:tabLst>
            </a:pPr>
            <a:r>
              <a:rPr sz="1600" b="1" dirty="0">
                <a:latin typeface="Arial"/>
                <a:cs typeface="Arial"/>
              </a:rPr>
              <a:t>Clip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outside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holding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wood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on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each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side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prevent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side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scarring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(3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&amp;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4)</a:t>
            </a:r>
            <a:endParaRPr sz="160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353695" algn="l"/>
              </a:tabLst>
            </a:pPr>
            <a:r>
              <a:rPr sz="1600" b="1" dirty="0">
                <a:latin typeface="Arial"/>
                <a:cs typeface="Arial"/>
              </a:rPr>
              <a:t>Bar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pushed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straight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on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both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sides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(5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&amp;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6)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(leave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holding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wood)</a:t>
            </a:r>
            <a:endParaRPr sz="160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353695" algn="l"/>
              </a:tabLst>
            </a:pPr>
            <a:r>
              <a:rPr sz="1600" b="1" dirty="0">
                <a:latin typeface="Arial"/>
                <a:cs typeface="Arial"/>
              </a:rPr>
              <a:t>Continue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back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cut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opposite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direction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face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(7)</a:t>
            </a:r>
            <a:endParaRPr sz="1600">
              <a:latin typeface="Arial"/>
              <a:cs typeface="Arial"/>
            </a:endParaRPr>
          </a:p>
          <a:p>
            <a:pPr marL="753745" lvl="1" indent="-284480">
              <a:lnSpc>
                <a:spcPct val="100000"/>
              </a:lnSpc>
              <a:spcBef>
                <a:spcPts val="200"/>
              </a:spcBef>
              <a:buFont typeface="Arial"/>
              <a:buChar char="–"/>
              <a:tabLst>
                <a:tab pos="753745" algn="l"/>
              </a:tabLst>
            </a:pPr>
            <a:r>
              <a:rPr sz="1600" b="1" dirty="0">
                <a:latin typeface="Arial"/>
                <a:cs typeface="Arial"/>
              </a:rPr>
              <a:t>Stop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back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cut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short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tree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falling</a:t>
            </a:r>
            <a:endParaRPr sz="1600">
              <a:latin typeface="Arial"/>
              <a:cs typeface="Arial"/>
            </a:endParaRPr>
          </a:p>
          <a:p>
            <a:pPr marL="753745" lvl="1" indent="-284480">
              <a:lnSpc>
                <a:spcPct val="100000"/>
              </a:lnSpc>
              <a:spcBef>
                <a:spcPts val="200"/>
              </a:spcBef>
              <a:buFont typeface="Arial"/>
              <a:buChar char="–"/>
              <a:tabLst>
                <a:tab pos="753745" algn="l"/>
              </a:tabLst>
            </a:pPr>
            <a:r>
              <a:rPr sz="1600" b="1" dirty="0">
                <a:latin typeface="Arial"/>
                <a:cs typeface="Arial"/>
              </a:rPr>
              <a:t>Remove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saw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blade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before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back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wood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severed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7128917" y="2960777"/>
            <a:ext cx="532765" cy="244475"/>
            <a:chOff x="7128917" y="2960777"/>
            <a:chExt cx="532765" cy="244475"/>
          </a:xfrm>
        </p:grpSpPr>
        <p:pic>
          <p:nvPicPr>
            <p:cNvPr id="101" name="object 10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28917" y="2960777"/>
              <a:ext cx="245564" cy="244294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15937" y="2960777"/>
              <a:ext cx="245564" cy="244294"/>
            </a:xfrm>
            <a:prstGeom prst="rect">
              <a:avLst/>
            </a:prstGeom>
          </p:spPr>
        </p:pic>
      </p:grpSp>
      <p:sp>
        <p:nvSpPr>
          <p:cNvPr id="103" name="object 103"/>
          <p:cNvSpPr txBox="1"/>
          <p:nvPr/>
        </p:nvSpPr>
        <p:spPr>
          <a:xfrm>
            <a:off x="6593840" y="2945129"/>
            <a:ext cx="1022985" cy="981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0075">
              <a:lnSpc>
                <a:spcPct val="100000"/>
              </a:lnSpc>
              <a:spcBef>
                <a:spcPts val="100"/>
              </a:spcBef>
              <a:tabLst>
                <a:tab pos="887094" algn="l"/>
              </a:tabLst>
            </a:pPr>
            <a:r>
              <a:rPr sz="1600" b="1" spc="-50" dirty="0">
                <a:latin typeface="Arial"/>
                <a:cs typeface="Arial"/>
              </a:rPr>
              <a:t>3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5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  <a:p>
            <a:pPr marL="274955" marR="5080" indent="-262890">
              <a:lnSpc>
                <a:spcPct val="100000"/>
              </a:lnSpc>
              <a:spcBef>
                <a:spcPts val="1290"/>
              </a:spcBef>
            </a:pPr>
            <a:r>
              <a:rPr sz="1800" b="1" spc="-20" dirty="0">
                <a:latin typeface="Arial"/>
                <a:cs typeface="Arial"/>
              </a:rPr>
              <a:t>Cleavage Line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6970803" y="2812823"/>
            <a:ext cx="762635" cy="112395"/>
            <a:chOff x="6970803" y="2812823"/>
            <a:chExt cx="762635" cy="112395"/>
          </a:xfrm>
        </p:grpSpPr>
        <p:sp>
          <p:nvSpPr>
            <p:cNvPr id="105" name="object 105"/>
            <p:cNvSpPr/>
            <p:nvPr/>
          </p:nvSpPr>
          <p:spPr>
            <a:xfrm>
              <a:off x="6984999" y="2827019"/>
              <a:ext cx="734060" cy="83820"/>
            </a:xfrm>
            <a:custGeom>
              <a:avLst/>
              <a:gdLst/>
              <a:ahLst/>
              <a:cxnLst/>
              <a:rect l="l" t="t" r="r" b="b"/>
              <a:pathLst>
                <a:path w="734059" h="83819">
                  <a:moveTo>
                    <a:pt x="734059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367029" y="83819"/>
                  </a:lnTo>
                  <a:lnTo>
                    <a:pt x="734059" y="83819"/>
                  </a:lnTo>
                  <a:lnTo>
                    <a:pt x="73405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984999" y="2827019"/>
              <a:ext cx="734060" cy="83820"/>
            </a:xfrm>
            <a:custGeom>
              <a:avLst/>
              <a:gdLst/>
              <a:ahLst/>
              <a:cxnLst/>
              <a:rect l="l" t="t" r="r" b="b"/>
              <a:pathLst>
                <a:path w="734059" h="83819">
                  <a:moveTo>
                    <a:pt x="367029" y="83819"/>
                  </a:moveTo>
                  <a:lnTo>
                    <a:pt x="0" y="83819"/>
                  </a:lnTo>
                  <a:lnTo>
                    <a:pt x="0" y="0"/>
                  </a:lnTo>
                  <a:lnTo>
                    <a:pt x="734059" y="0"/>
                  </a:lnTo>
                  <a:lnTo>
                    <a:pt x="734059" y="83819"/>
                  </a:lnTo>
                  <a:lnTo>
                    <a:pt x="367029" y="83819"/>
                  </a:lnTo>
                  <a:close/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1669" y="12700"/>
            <a:ext cx="78206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0000"/>
                </a:solidFill>
              </a:rPr>
              <a:t>Opposite</a:t>
            </a:r>
            <a:r>
              <a:rPr sz="4400" spc="-11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of</a:t>
            </a:r>
            <a:r>
              <a:rPr sz="4400" spc="-10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Head</a:t>
            </a:r>
            <a:r>
              <a:rPr sz="4400" spc="-114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Lean</a:t>
            </a:r>
            <a:r>
              <a:rPr sz="4400" spc="-50" dirty="0">
                <a:solidFill>
                  <a:srgbClr val="FF0000"/>
                </a:solidFill>
              </a:rPr>
              <a:t> </a:t>
            </a:r>
            <a:r>
              <a:rPr sz="4400" spc="-10" dirty="0">
                <a:solidFill>
                  <a:srgbClr val="00FF00"/>
                </a:solidFill>
              </a:rPr>
              <a:t>Slight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46379" y="4384040"/>
            <a:ext cx="106045" cy="21488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9280" y="4395469"/>
            <a:ext cx="7649209" cy="215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18155">
              <a:lnSpc>
                <a:spcPct val="1106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Face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felling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direction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(1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&amp;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2) </a:t>
            </a:r>
            <a:r>
              <a:rPr sz="1800" b="1" dirty="0">
                <a:latin typeface="Arial"/>
                <a:cs typeface="Arial"/>
              </a:rPr>
              <a:t>Start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back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cut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(3)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800" b="1" dirty="0">
                <a:latin typeface="Arial"/>
                <a:cs typeface="Arial"/>
              </a:rPr>
              <a:t>Insert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two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wedges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when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room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is </a:t>
            </a:r>
            <a:r>
              <a:rPr sz="1800" b="1" spc="-10" dirty="0">
                <a:latin typeface="Arial"/>
                <a:cs typeface="Arial"/>
              </a:rPr>
              <a:t>available</a:t>
            </a:r>
            <a:endParaRPr sz="1800">
              <a:latin typeface="Arial"/>
              <a:cs typeface="Arial"/>
            </a:endParaRPr>
          </a:p>
          <a:p>
            <a:pPr marL="12700" marR="1016635">
              <a:lnSpc>
                <a:spcPct val="110600"/>
              </a:lnSpc>
            </a:pPr>
            <a:r>
              <a:rPr sz="1800" b="1" dirty="0">
                <a:latin typeface="Arial"/>
                <a:cs typeface="Arial"/>
              </a:rPr>
              <a:t>Remove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bark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around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wedges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improve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lifting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efficiency </a:t>
            </a:r>
            <a:r>
              <a:rPr sz="1800" b="1" dirty="0">
                <a:latin typeface="Arial"/>
                <a:cs typeface="Arial"/>
              </a:rPr>
              <a:t>Drive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wedges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alternatively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until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they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tight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800" b="1" spc="-10" dirty="0">
                <a:latin typeface="Arial"/>
                <a:cs typeface="Arial"/>
              </a:rPr>
              <a:t>Re-</a:t>
            </a:r>
            <a:r>
              <a:rPr sz="1800" b="1" dirty="0">
                <a:latin typeface="Arial"/>
                <a:cs typeface="Arial"/>
              </a:rPr>
              <a:t>tighten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wedges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every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3-</a:t>
            </a:r>
            <a:r>
              <a:rPr sz="1800" b="1" dirty="0">
                <a:latin typeface="Arial"/>
                <a:cs typeface="Arial"/>
              </a:rPr>
              <a:t>6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inches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back</a:t>
            </a:r>
            <a:r>
              <a:rPr sz="1800" b="1" spc="-25" dirty="0">
                <a:latin typeface="Arial"/>
                <a:cs typeface="Arial"/>
              </a:rPr>
              <a:t> cut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800" b="1" dirty="0">
                <a:latin typeface="Arial"/>
                <a:cs typeface="Arial"/>
              </a:rPr>
              <a:t>Continue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process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until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tips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forward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(do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not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cut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holding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wood)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68057" y="956627"/>
            <a:ext cx="2990215" cy="2986405"/>
            <a:chOff x="968057" y="956627"/>
            <a:chExt cx="2990215" cy="2986405"/>
          </a:xfrm>
        </p:grpSpPr>
        <p:sp>
          <p:nvSpPr>
            <p:cNvPr id="6" name="object 6"/>
            <p:cNvSpPr/>
            <p:nvPr/>
          </p:nvSpPr>
          <p:spPr>
            <a:xfrm>
              <a:off x="972819" y="961389"/>
              <a:ext cx="2974340" cy="2976880"/>
            </a:xfrm>
            <a:custGeom>
              <a:avLst/>
              <a:gdLst/>
              <a:ahLst/>
              <a:cxnLst/>
              <a:rect l="l" t="t" r="r" b="b"/>
              <a:pathLst>
                <a:path w="2974340" h="2976879">
                  <a:moveTo>
                    <a:pt x="2974340" y="1488439"/>
                  </a:moveTo>
                  <a:lnTo>
                    <a:pt x="2973600" y="1537884"/>
                  </a:lnTo>
                  <a:lnTo>
                    <a:pt x="2971396" y="1586846"/>
                  </a:lnTo>
                  <a:lnTo>
                    <a:pt x="2967746" y="1635305"/>
                  </a:lnTo>
                  <a:lnTo>
                    <a:pt x="2962671" y="1683240"/>
                  </a:lnTo>
                  <a:lnTo>
                    <a:pt x="2956192" y="1730633"/>
                  </a:lnTo>
                  <a:lnTo>
                    <a:pt x="2948327" y="1777462"/>
                  </a:lnTo>
                  <a:lnTo>
                    <a:pt x="2939098" y="1823709"/>
                  </a:lnTo>
                  <a:lnTo>
                    <a:pt x="2928525" y="1869352"/>
                  </a:lnTo>
                  <a:lnTo>
                    <a:pt x="2916626" y="1914372"/>
                  </a:lnTo>
                  <a:lnTo>
                    <a:pt x="2903424" y="1958748"/>
                  </a:lnTo>
                  <a:lnTo>
                    <a:pt x="2888937" y="2002461"/>
                  </a:lnTo>
                  <a:lnTo>
                    <a:pt x="2873186" y="2045491"/>
                  </a:lnTo>
                  <a:lnTo>
                    <a:pt x="2856191" y="2087817"/>
                  </a:lnTo>
                  <a:lnTo>
                    <a:pt x="2837972" y="2129420"/>
                  </a:lnTo>
                  <a:lnTo>
                    <a:pt x="2818549" y="2170279"/>
                  </a:lnTo>
                  <a:lnTo>
                    <a:pt x="2797943" y="2210375"/>
                  </a:lnTo>
                  <a:lnTo>
                    <a:pt x="2776172" y="2249687"/>
                  </a:lnTo>
                  <a:lnTo>
                    <a:pt x="2753259" y="2288195"/>
                  </a:lnTo>
                  <a:lnTo>
                    <a:pt x="2729221" y="2325880"/>
                  </a:lnTo>
                  <a:lnTo>
                    <a:pt x="2704081" y="2362720"/>
                  </a:lnTo>
                  <a:lnTo>
                    <a:pt x="2677857" y="2398697"/>
                  </a:lnTo>
                  <a:lnTo>
                    <a:pt x="2650570" y="2433790"/>
                  </a:lnTo>
                  <a:lnTo>
                    <a:pt x="2622240" y="2467979"/>
                  </a:lnTo>
                  <a:lnTo>
                    <a:pt x="2592888" y="2501244"/>
                  </a:lnTo>
                  <a:lnTo>
                    <a:pt x="2562532" y="2533566"/>
                  </a:lnTo>
                  <a:lnTo>
                    <a:pt x="2531194" y="2564922"/>
                  </a:lnTo>
                  <a:lnTo>
                    <a:pt x="2498893" y="2595295"/>
                  </a:lnTo>
                  <a:lnTo>
                    <a:pt x="2465650" y="2624664"/>
                  </a:lnTo>
                  <a:lnTo>
                    <a:pt x="2431484" y="2653008"/>
                  </a:lnTo>
                  <a:lnTo>
                    <a:pt x="2396416" y="2680309"/>
                  </a:lnTo>
                  <a:lnTo>
                    <a:pt x="2360466" y="2706544"/>
                  </a:lnTo>
                  <a:lnTo>
                    <a:pt x="2323653" y="2731696"/>
                  </a:lnTo>
                  <a:lnTo>
                    <a:pt x="2285999" y="2755743"/>
                  </a:lnTo>
                  <a:lnTo>
                    <a:pt x="2247523" y="2778665"/>
                  </a:lnTo>
                  <a:lnTo>
                    <a:pt x="2208245" y="2800443"/>
                  </a:lnTo>
                  <a:lnTo>
                    <a:pt x="2168186" y="2821057"/>
                  </a:lnTo>
                  <a:lnTo>
                    <a:pt x="2127365" y="2840486"/>
                  </a:lnTo>
                  <a:lnTo>
                    <a:pt x="2085803" y="2858710"/>
                  </a:lnTo>
                  <a:lnTo>
                    <a:pt x="2043519" y="2875710"/>
                  </a:lnTo>
                  <a:lnTo>
                    <a:pt x="2000534" y="2891464"/>
                  </a:lnTo>
                  <a:lnTo>
                    <a:pt x="1956868" y="2905954"/>
                  </a:lnTo>
                  <a:lnTo>
                    <a:pt x="1912541" y="2919160"/>
                  </a:lnTo>
                  <a:lnTo>
                    <a:pt x="1867573" y="2931060"/>
                  </a:lnTo>
                  <a:lnTo>
                    <a:pt x="1821984" y="2941635"/>
                  </a:lnTo>
                  <a:lnTo>
                    <a:pt x="1775795" y="2950865"/>
                  </a:lnTo>
                  <a:lnTo>
                    <a:pt x="1729025" y="2958731"/>
                  </a:lnTo>
                  <a:lnTo>
                    <a:pt x="1681694" y="2965211"/>
                  </a:lnTo>
                  <a:lnTo>
                    <a:pt x="1633823" y="2970286"/>
                  </a:lnTo>
                  <a:lnTo>
                    <a:pt x="1585432" y="2973936"/>
                  </a:lnTo>
                  <a:lnTo>
                    <a:pt x="1536541" y="2976140"/>
                  </a:lnTo>
                  <a:lnTo>
                    <a:pt x="1487170" y="2976880"/>
                  </a:lnTo>
                  <a:lnTo>
                    <a:pt x="1437798" y="2976140"/>
                  </a:lnTo>
                  <a:lnTo>
                    <a:pt x="1388907" y="2973936"/>
                  </a:lnTo>
                  <a:lnTo>
                    <a:pt x="1340516" y="2970286"/>
                  </a:lnTo>
                  <a:lnTo>
                    <a:pt x="1292645" y="2965211"/>
                  </a:lnTo>
                  <a:lnTo>
                    <a:pt x="1245314" y="2958731"/>
                  </a:lnTo>
                  <a:lnTo>
                    <a:pt x="1198544" y="2950865"/>
                  </a:lnTo>
                  <a:lnTo>
                    <a:pt x="1152355" y="2941635"/>
                  </a:lnTo>
                  <a:lnTo>
                    <a:pt x="1106766" y="2931060"/>
                  </a:lnTo>
                  <a:lnTo>
                    <a:pt x="1061798" y="2919160"/>
                  </a:lnTo>
                  <a:lnTo>
                    <a:pt x="1017471" y="2905954"/>
                  </a:lnTo>
                  <a:lnTo>
                    <a:pt x="973805" y="2891464"/>
                  </a:lnTo>
                  <a:lnTo>
                    <a:pt x="930820" y="2875710"/>
                  </a:lnTo>
                  <a:lnTo>
                    <a:pt x="888536" y="2858710"/>
                  </a:lnTo>
                  <a:lnTo>
                    <a:pt x="846974" y="2840486"/>
                  </a:lnTo>
                  <a:lnTo>
                    <a:pt x="806153" y="2821057"/>
                  </a:lnTo>
                  <a:lnTo>
                    <a:pt x="766094" y="2800443"/>
                  </a:lnTo>
                  <a:lnTo>
                    <a:pt x="726816" y="2778665"/>
                  </a:lnTo>
                  <a:lnTo>
                    <a:pt x="688340" y="2755743"/>
                  </a:lnTo>
                  <a:lnTo>
                    <a:pt x="650686" y="2731696"/>
                  </a:lnTo>
                  <a:lnTo>
                    <a:pt x="613873" y="2706544"/>
                  </a:lnTo>
                  <a:lnTo>
                    <a:pt x="577923" y="2680309"/>
                  </a:lnTo>
                  <a:lnTo>
                    <a:pt x="542855" y="2653008"/>
                  </a:lnTo>
                  <a:lnTo>
                    <a:pt x="508689" y="2624664"/>
                  </a:lnTo>
                  <a:lnTo>
                    <a:pt x="475446" y="2595295"/>
                  </a:lnTo>
                  <a:lnTo>
                    <a:pt x="443145" y="2564922"/>
                  </a:lnTo>
                  <a:lnTo>
                    <a:pt x="411807" y="2533566"/>
                  </a:lnTo>
                  <a:lnTo>
                    <a:pt x="381451" y="2501244"/>
                  </a:lnTo>
                  <a:lnTo>
                    <a:pt x="352099" y="2467979"/>
                  </a:lnTo>
                  <a:lnTo>
                    <a:pt x="323769" y="2433790"/>
                  </a:lnTo>
                  <a:lnTo>
                    <a:pt x="296482" y="2398697"/>
                  </a:lnTo>
                  <a:lnTo>
                    <a:pt x="270258" y="2362720"/>
                  </a:lnTo>
                  <a:lnTo>
                    <a:pt x="245118" y="2325880"/>
                  </a:lnTo>
                  <a:lnTo>
                    <a:pt x="221080" y="2288195"/>
                  </a:lnTo>
                  <a:lnTo>
                    <a:pt x="198167" y="2249687"/>
                  </a:lnTo>
                  <a:lnTo>
                    <a:pt x="176396" y="2210375"/>
                  </a:lnTo>
                  <a:lnTo>
                    <a:pt x="155790" y="2170279"/>
                  </a:lnTo>
                  <a:lnTo>
                    <a:pt x="136367" y="2129420"/>
                  </a:lnTo>
                  <a:lnTo>
                    <a:pt x="118148" y="2087817"/>
                  </a:lnTo>
                  <a:lnTo>
                    <a:pt x="101153" y="2045491"/>
                  </a:lnTo>
                  <a:lnTo>
                    <a:pt x="85402" y="2002461"/>
                  </a:lnTo>
                  <a:lnTo>
                    <a:pt x="70915" y="1958748"/>
                  </a:lnTo>
                  <a:lnTo>
                    <a:pt x="57713" y="1914372"/>
                  </a:lnTo>
                  <a:lnTo>
                    <a:pt x="45814" y="1869352"/>
                  </a:lnTo>
                  <a:lnTo>
                    <a:pt x="35241" y="1823709"/>
                  </a:lnTo>
                  <a:lnTo>
                    <a:pt x="26012" y="1777462"/>
                  </a:lnTo>
                  <a:lnTo>
                    <a:pt x="18147" y="1730633"/>
                  </a:lnTo>
                  <a:lnTo>
                    <a:pt x="11668" y="1683240"/>
                  </a:lnTo>
                  <a:lnTo>
                    <a:pt x="6593" y="1635305"/>
                  </a:lnTo>
                  <a:lnTo>
                    <a:pt x="2943" y="1586846"/>
                  </a:lnTo>
                  <a:lnTo>
                    <a:pt x="739" y="1537884"/>
                  </a:lnTo>
                  <a:lnTo>
                    <a:pt x="0" y="1488439"/>
                  </a:lnTo>
                  <a:lnTo>
                    <a:pt x="739" y="1439067"/>
                  </a:lnTo>
                  <a:lnTo>
                    <a:pt x="2943" y="1390171"/>
                  </a:lnTo>
                  <a:lnTo>
                    <a:pt x="6593" y="1341773"/>
                  </a:lnTo>
                  <a:lnTo>
                    <a:pt x="11668" y="1293893"/>
                  </a:lnTo>
                  <a:lnTo>
                    <a:pt x="18147" y="1246550"/>
                  </a:lnTo>
                  <a:lnTo>
                    <a:pt x="26012" y="1199766"/>
                  </a:lnTo>
                  <a:lnTo>
                    <a:pt x="35241" y="1153560"/>
                  </a:lnTo>
                  <a:lnTo>
                    <a:pt x="45814" y="1107952"/>
                  </a:lnTo>
                  <a:lnTo>
                    <a:pt x="57713" y="1062963"/>
                  </a:lnTo>
                  <a:lnTo>
                    <a:pt x="70915" y="1018614"/>
                  </a:lnTo>
                  <a:lnTo>
                    <a:pt x="85402" y="974923"/>
                  </a:lnTo>
                  <a:lnTo>
                    <a:pt x="101153" y="931912"/>
                  </a:lnTo>
                  <a:lnTo>
                    <a:pt x="118148" y="889601"/>
                  </a:lnTo>
                  <a:lnTo>
                    <a:pt x="136367" y="848009"/>
                  </a:lnTo>
                  <a:lnTo>
                    <a:pt x="155790" y="807158"/>
                  </a:lnTo>
                  <a:lnTo>
                    <a:pt x="176396" y="767067"/>
                  </a:lnTo>
                  <a:lnTo>
                    <a:pt x="198167" y="727757"/>
                  </a:lnTo>
                  <a:lnTo>
                    <a:pt x="221080" y="689247"/>
                  </a:lnTo>
                  <a:lnTo>
                    <a:pt x="245118" y="651558"/>
                  </a:lnTo>
                  <a:lnTo>
                    <a:pt x="270258" y="614711"/>
                  </a:lnTo>
                  <a:lnTo>
                    <a:pt x="296482" y="578725"/>
                  </a:lnTo>
                  <a:lnTo>
                    <a:pt x="323769" y="543620"/>
                  </a:lnTo>
                  <a:lnTo>
                    <a:pt x="352099" y="509418"/>
                  </a:lnTo>
                  <a:lnTo>
                    <a:pt x="381451" y="476137"/>
                  </a:lnTo>
                  <a:lnTo>
                    <a:pt x="411807" y="443799"/>
                  </a:lnTo>
                  <a:lnTo>
                    <a:pt x="443145" y="412423"/>
                  </a:lnTo>
                  <a:lnTo>
                    <a:pt x="475446" y="382030"/>
                  </a:lnTo>
                  <a:lnTo>
                    <a:pt x="508689" y="352640"/>
                  </a:lnTo>
                  <a:lnTo>
                    <a:pt x="542855" y="324274"/>
                  </a:lnTo>
                  <a:lnTo>
                    <a:pt x="577923" y="296950"/>
                  </a:lnTo>
                  <a:lnTo>
                    <a:pt x="613873" y="270691"/>
                  </a:lnTo>
                  <a:lnTo>
                    <a:pt x="650686" y="245515"/>
                  </a:lnTo>
                  <a:lnTo>
                    <a:pt x="688340" y="221443"/>
                  </a:lnTo>
                  <a:lnTo>
                    <a:pt x="726816" y="198496"/>
                  </a:lnTo>
                  <a:lnTo>
                    <a:pt x="766094" y="176693"/>
                  </a:lnTo>
                  <a:lnTo>
                    <a:pt x="806153" y="156055"/>
                  </a:lnTo>
                  <a:lnTo>
                    <a:pt x="846974" y="136601"/>
                  </a:lnTo>
                  <a:lnTo>
                    <a:pt x="888536" y="118353"/>
                  </a:lnTo>
                  <a:lnTo>
                    <a:pt x="930820" y="101331"/>
                  </a:lnTo>
                  <a:lnTo>
                    <a:pt x="973805" y="85554"/>
                  </a:lnTo>
                  <a:lnTo>
                    <a:pt x="1017471" y="71042"/>
                  </a:lnTo>
                  <a:lnTo>
                    <a:pt x="1061798" y="57817"/>
                  </a:lnTo>
                  <a:lnTo>
                    <a:pt x="1106766" y="45898"/>
                  </a:lnTo>
                  <a:lnTo>
                    <a:pt x="1152355" y="35306"/>
                  </a:lnTo>
                  <a:lnTo>
                    <a:pt x="1198544" y="26060"/>
                  </a:lnTo>
                  <a:lnTo>
                    <a:pt x="1245314" y="18181"/>
                  </a:lnTo>
                  <a:lnTo>
                    <a:pt x="1292645" y="11690"/>
                  </a:lnTo>
                  <a:lnTo>
                    <a:pt x="1340516" y="6606"/>
                  </a:lnTo>
                  <a:lnTo>
                    <a:pt x="1388907" y="2949"/>
                  </a:lnTo>
                  <a:lnTo>
                    <a:pt x="1437798" y="740"/>
                  </a:lnTo>
                  <a:lnTo>
                    <a:pt x="1487170" y="0"/>
                  </a:lnTo>
                  <a:lnTo>
                    <a:pt x="1536541" y="740"/>
                  </a:lnTo>
                  <a:lnTo>
                    <a:pt x="1585432" y="2949"/>
                  </a:lnTo>
                  <a:lnTo>
                    <a:pt x="1633823" y="6606"/>
                  </a:lnTo>
                  <a:lnTo>
                    <a:pt x="1681694" y="11690"/>
                  </a:lnTo>
                  <a:lnTo>
                    <a:pt x="1729025" y="18181"/>
                  </a:lnTo>
                  <a:lnTo>
                    <a:pt x="1775795" y="26060"/>
                  </a:lnTo>
                  <a:lnTo>
                    <a:pt x="1821984" y="35306"/>
                  </a:lnTo>
                  <a:lnTo>
                    <a:pt x="1867573" y="45898"/>
                  </a:lnTo>
                  <a:lnTo>
                    <a:pt x="1912541" y="57817"/>
                  </a:lnTo>
                  <a:lnTo>
                    <a:pt x="1956868" y="71042"/>
                  </a:lnTo>
                  <a:lnTo>
                    <a:pt x="2000534" y="85554"/>
                  </a:lnTo>
                  <a:lnTo>
                    <a:pt x="2043519" y="101331"/>
                  </a:lnTo>
                  <a:lnTo>
                    <a:pt x="2085803" y="118353"/>
                  </a:lnTo>
                  <a:lnTo>
                    <a:pt x="2127365" y="136601"/>
                  </a:lnTo>
                  <a:lnTo>
                    <a:pt x="2168186" y="156055"/>
                  </a:lnTo>
                  <a:lnTo>
                    <a:pt x="2208245" y="176693"/>
                  </a:lnTo>
                  <a:lnTo>
                    <a:pt x="2247523" y="198496"/>
                  </a:lnTo>
                  <a:lnTo>
                    <a:pt x="2285999" y="221443"/>
                  </a:lnTo>
                  <a:lnTo>
                    <a:pt x="2323653" y="245515"/>
                  </a:lnTo>
                  <a:lnTo>
                    <a:pt x="2360466" y="270691"/>
                  </a:lnTo>
                  <a:lnTo>
                    <a:pt x="2396416" y="296950"/>
                  </a:lnTo>
                  <a:lnTo>
                    <a:pt x="2431484" y="324274"/>
                  </a:lnTo>
                  <a:lnTo>
                    <a:pt x="2465650" y="352640"/>
                  </a:lnTo>
                  <a:lnTo>
                    <a:pt x="2498893" y="382030"/>
                  </a:lnTo>
                  <a:lnTo>
                    <a:pt x="2531194" y="412423"/>
                  </a:lnTo>
                  <a:lnTo>
                    <a:pt x="2562532" y="443799"/>
                  </a:lnTo>
                  <a:lnTo>
                    <a:pt x="2592888" y="476137"/>
                  </a:lnTo>
                  <a:lnTo>
                    <a:pt x="2622240" y="509418"/>
                  </a:lnTo>
                  <a:lnTo>
                    <a:pt x="2650570" y="543620"/>
                  </a:lnTo>
                  <a:lnTo>
                    <a:pt x="2677857" y="578725"/>
                  </a:lnTo>
                  <a:lnTo>
                    <a:pt x="2704081" y="614711"/>
                  </a:lnTo>
                  <a:lnTo>
                    <a:pt x="2729221" y="651558"/>
                  </a:lnTo>
                  <a:lnTo>
                    <a:pt x="2753259" y="689247"/>
                  </a:lnTo>
                  <a:lnTo>
                    <a:pt x="2776172" y="727757"/>
                  </a:lnTo>
                  <a:lnTo>
                    <a:pt x="2797943" y="767067"/>
                  </a:lnTo>
                  <a:lnTo>
                    <a:pt x="2818549" y="807158"/>
                  </a:lnTo>
                  <a:lnTo>
                    <a:pt x="2837972" y="848009"/>
                  </a:lnTo>
                  <a:lnTo>
                    <a:pt x="2856191" y="889601"/>
                  </a:lnTo>
                  <a:lnTo>
                    <a:pt x="2873186" y="931912"/>
                  </a:lnTo>
                  <a:lnTo>
                    <a:pt x="2888937" y="974923"/>
                  </a:lnTo>
                  <a:lnTo>
                    <a:pt x="2903424" y="1018614"/>
                  </a:lnTo>
                  <a:lnTo>
                    <a:pt x="2916626" y="1062963"/>
                  </a:lnTo>
                  <a:lnTo>
                    <a:pt x="2928525" y="1107952"/>
                  </a:lnTo>
                  <a:lnTo>
                    <a:pt x="2939098" y="1153560"/>
                  </a:lnTo>
                  <a:lnTo>
                    <a:pt x="2948327" y="1199766"/>
                  </a:lnTo>
                  <a:lnTo>
                    <a:pt x="2956192" y="1246550"/>
                  </a:lnTo>
                  <a:lnTo>
                    <a:pt x="2962671" y="1293893"/>
                  </a:lnTo>
                  <a:lnTo>
                    <a:pt x="2967746" y="1341773"/>
                  </a:lnTo>
                  <a:lnTo>
                    <a:pt x="2971396" y="1390171"/>
                  </a:lnTo>
                  <a:lnTo>
                    <a:pt x="2973600" y="1439067"/>
                  </a:lnTo>
                  <a:lnTo>
                    <a:pt x="2974340" y="148843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8146" y="956728"/>
              <a:ext cx="2983865" cy="2986405"/>
            </a:xfrm>
            <a:custGeom>
              <a:avLst/>
              <a:gdLst/>
              <a:ahLst/>
              <a:cxnLst/>
              <a:rect l="l" t="t" r="r" b="b"/>
              <a:pathLst>
                <a:path w="2983865" h="2986404">
                  <a:moveTo>
                    <a:pt x="9334" y="2981541"/>
                  </a:moveTo>
                  <a:lnTo>
                    <a:pt x="7975" y="2978239"/>
                  </a:lnTo>
                  <a:lnTo>
                    <a:pt x="4673" y="2976880"/>
                  </a:lnTo>
                  <a:lnTo>
                    <a:pt x="1358" y="2978239"/>
                  </a:lnTo>
                  <a:lnTo>
                    <a:pt x="0" y="2981541"/>
                  </a:lnTo>
                  <a:lnTo>
                    <a:pt x="1358" y="2984855"/>
                  </a:lnTo>
                  <a:lnTo>
                    <a:pt x="4673" y="2986214"/>
                  </a:lnTo>
                  <a:lnTo>
                    <a:pt x="7975" y="2984855"/>
                  </a:lnTo>
                  <a:lnTo>
                    <a:pt x="9334" y="2981541"/>
                  </a:lnTo>
                  <a:close/>
                </a:path>
                <a:path w="2983865" h="2986404">
                  <a:moveTo>
                    <a:pt x="2983674" y="4660"/>
                  </a:moveTo>
                  <a:lnTo>
                    <a:pt x="2982315" y="1358"/>
                  </a:lnTo>
                  <a:lnTo>
                    <a:pt x="2979013" y="0"/>
                  </a:lnTo>
                  <a:lnTo>
                    <a:pt x="2975699" y="1358"/>
                  </a:lnTo>
                  <a:lnTo>
                    <a:pt x="2974340" y="4660"/>
                  </a:lnTo>
                  <a:lnTo>
                    <a:pt x="2975699" y="7975"/>
                  </a:lnTo>
                  <a:lnTo>
                    <a:pt x="2979013" y="9334"/>
                  </a:lnTo>
                  <a:lnTo>
                    <a:pt x="2982315" y="7975"/>
                  </a:lnTo>
                  <a:lnTo>
                    <a:pt x="298367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43859" y="2503169"/>
              <a:ext cx="1003300" cy="0"/>
            </a:xfrm>
            <a:custGeom>
              <a:avLst/>
              <a:gdLst/>
              <a:ahLst/>
              <a:cxnLst/>
              <a:rect l="l" t="t" r="r" b="b"/>
              <a:pathLst>
                <a:path w="1003300">
                  <a:moveTo>
                    <a:pt x="100330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33699" y="1036319"/>
              <a:ext cx="1019810" cy="2823210"/>
            </a:xfrm>
            <a:custGeom>
              <a:avLst/>
              <a:gdLst/>
              <a:ahLst/>
              <a:cxnLst/>
              <a:rect l="l" t="t" r="r" b="b"/>
              <a:pathLst>
                <a:path w="1019810" h="2823210">
                  <a:moveTo>
                    <a:pt x="0" y="0"/>
                  </a:moveTo>
                  <a:lnTo>
                    <a:pt x="3810" y="2823210"/>
                  </a:lnTo>
                  <a:lnTo>
                    <a:pt x="25400" y="2815590"/>
                  </a:lnTo>
                  <a:lnTo>
                    <a:pt x="95250" y="2790190"/>
                  </a:lnTo>
                  <a:lnTo>
                    <a:pt x="154939" y="2759710"/>
                  </a:lnTo>
                  <a:lnTo>
                    <a:pt x="232410" y="2724149"/>
                  </a:lnTo>
                  <a:lnTo>
                    <a:pt x="279400" y="2697479"/>
                  </a:lnTo>
                  <a:lnTo>
                    <a:pt x="346710" y="2654299"/>
                  </a:lnTo>
                  <a:lnTo>
                    <a:pt x="401320" y="2617469"/>
                  </a:lnTo>
                  <a:lnTo>
                    <a:pt x="467360" y="2561590"/>
                  </a:lnTo>
                  <a:lnTo>
                    <a:pt x="541020" y="2501900"/>
                  </a:lnTo>
                  <a:lnTo>
                    <a:pt x="581660" y="2465069"/>
                  </a:lnTo>
                  <a:lnTo>
                    <a:pt x="637539" y="2399029"/>
                  </a:lnTo>
                  <a:lnTo>
                    <a:pt x="670560" y="2366009"/>
                  </a:lnTo>
                  <a:lnTo>
                    <a:pt x="703579" y="2321559"/>
                  </a:lnTo>
                  <a:lnTo>
                    <a:pt x="740410" y="2273300"/>
                  </a:lnTo>
                  <a:lnTo>
                    <a:pt x="795020" y="2197100"/>
                  </a:lnTo>
                  <a:lnTo>
                    <a:pt x="835660" y="2127250"/>
                  </a:lnTo>
                  <a:lnTo>
                    <a:pt x="880110" y="2049779"/>
                  </a:lnTo>
                  <a:lnTo>
                    <a:pt x="913129" y="1971039"/>
                  </a:lnTo>
                  <a:lnTo>
                    <a:pt x="942339" y="1885950"/>
                  </a:lnTo>
                  <a:lnTo>
                    <a:pt x="972820" y="1761489"/>
                  </a:lnTo>
                  <a:lnTo>
                    <a:pt x="994410" y="1661159"/>
                  </a:lnTo>
                  <a:lnTo>
                    <a:pt x="1009650" y="1558289"/>
                  </a:lnTo>
                  <a:lnTo>
                    <a:pt x="1016000" y="1473200"/>
                  </a:lnTo>
                  <a:lnTo>
                    <a:pt x="1019810" y="1399539"/>
                  </a:lnTo>
                  <a:lnTo>
                    <a:pt x="1016000" y="1319529"/>
                  </a:lnTo>
                  <a:lnTo>
                    <a:pt x="1005839" y="1236979"/>
                  </a:lnTo>
                  <a:lnTo>
                    <a:pt x="994410" y="1159509"/>
                  </a:lnTo>
                  <a:lnTo>
                    <a:pt x="979170" y="1087119"/>
                  </a:lnTo>
                  <a:lnTo>
                    <a:pt x="961389" y="1023619"/>
                  </a:lnTo>
                  <a:lnTo>
                    <a:pt x="939800" y="951229"/>
                  </a:lnTo>
                  <a:lnTo>
                    <a:pt x="909320" y="866139"/>
                  </a:lnTo>
                  <a:lnTo>
                    <a:pt x="883920" y="802639"/>
                  </a:lnTo>
                  <a:lnTo>
                    <a:pt x="835660" y="707389"/>
                  </a:lnTo>
                  <a:lnTo>
                    <a:pt x="798829" y="648969"/>
                  </a:lnTo>
                  <a:lnTo>
                    <a:pt x="773429" y="604519"/>
                  </a:lnTo>
                  <a:lnTo>
                    <a:pt x="740410" y="552450"/>
                  </a:lnTo>
                  <a:lnTo>
                    <a:pt x="698500" y="496569"/>
                  </a:lnTo>
                  <a:lnTo>
                    <a:pt x="640079" y="430529"/>
                  </a:lnTo>
                  <a:lnTo>
                    <a:pt x="593089" y="374650"/>
                  </a:lnTo>
                  <a:lnTo>
                    <a:pt x="527050" y="312419"/>
                  </a:lnTo>
                  <a:lnTo>
                    <a:pt x="467360" y="260350"/>
                  </a:lnTo>
                  <a:lnTo>
                    <a:pt x="419100" y="219709"/>
                  </a:lnTo>
                  <a:lnTo>
                    <a:pt x="370839" y="182879"/>
                  </a:lnTo>
                  <a:lnTo>
                    <a:pt x="316230" y="147319"/>
                  </a:lnTo>
                  <a:lnTo>
                    <a:pt x="265430" y="116839"/>
                  </a:lnTo>
                  <a:lnTo>
                    <a:pt x="194310" y="80009"/>
                  </a:lnTo>
                  <a:lnTo>
                    <a:pt x="116839" y="46989"/>
                  </a:lnTo>
                  <a:lnTo>
                    <a:pt x="62230" y="21589"/>
                  </a:lnTo>
                  <a:lnTo>
                    <a:pt x="21589" y="10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33699" y="1036319"/>
              <a:ext cx="1019810" cy="2823210"/>
            </a:xfrm>
            <a:custGeom>
              <a:avLst/>
              <a:gdLst/>
              <a:ahLst/>
              <a:cxnLst/>
              <a:rect l="l" t="t" r="r" b="b"/>
              <a:pathLst>
                <a:path w="1019810" h="2823210">
                  <a:moveTo>
                    <a:pt x="0" y="0"/>
                  </a:moveTo>
                  <a:lnTo>
                    <a:pt x="21589" y="10159"/>
                  </a:lnTo>
                  <a:lnTo>
                    <a:pt x="62230" y="21589"/>
                  </a:lnTo>
                  <a:lnTo>
                    <a:pt x="116839" y="46989"/>
                  </a:lnTo>
                  <a:lnTo>
                    <a:pt x="194310" y="80009"/>
                  </a:lnTo>
                  <a:lnTo>
                    <a:pt x="265430" y="116839"/>
                  </a:lnTo>
                  <a:lnTo>
                    <a:pt x="316230" y="147319"/>
                  </a:lnTo>
                  <a:lnTo>
                    <a:pt x="370839" y="182879"/>
                  </a:lnTo>
                  <a:lnTo>
                    <a:pt x="419100" y="219709"/>
                  </a:lnTo>
                  <a:lnTo>
                    <a:pt x="467360" y="260350"/>
                  </a:lnTo>
                  <a:lnTo>
                    <a:pt x="527050" y="312419"/>
                  </a:lnTo>
                  <a:lnTo>
                    <a:pt x="593089" y="374650"/>
                  </a:lnTo>
                  <a:lnTo>
                    <a:pt x="640079" y="430529"/>
                  </a:lnTo>
                  <a:lnTo>
                    <a:pt x="698500" y="496569"/>
                  </a:lnTo>
                  <a:lnTo>
                    <a:pt x="740410" y="552450"/>
                  </a:lnTo>
                  <a:lnTo>
                    <a:pt x="773429" y="604519"/>
                  </a:lnTo>
                  <a:lnTo>
                    <a:pt x="798829" y="648969"/>
                  </a:lnTo>
                  <a:lnTo>
                    <a:pt x="835660" y="707389"/>
                  </a:lnTo>
                  <a:lnTo>
                    <a:pt x="883920" y="802639"/>
                  </a:lnTo>
                  <a:lnTo>
                    <a:pt x="909320" y="866139"/>
                  </a:lnTo>
                  <a:lnTo>
                    <a:pt x="939800" y="951229"/>
                  </a:lnTo>
                  <a:lnTo>
                    <a:pt x="961389" y="1023619"/>
                  </a:lnTo>
                  <a:lnTo>
                    <a:pt x="979170" y="1087119"/>
                  </a:lnTo>
                  <a:lnTo>
                    <a:pt x="994410" y="1159509"/>
                  </a:lnTo>
                  <a:lnTo>
                    <a:pt x="1005839" y="1236979"/>
                  </a:lnTo>
                  <a:lnTo>
                    <a:pt x="1016000" y="1319529"/>
                  </a:lnTo>
                  <a:lnTo>
                    <a:pt x="1019810" y="1399539"/>
                  </a:lnTo>
                  <a:lnTo>
                    <a:pt x="1016000" y="1473200"/>
                  </a:lnTo>
                  <a:lnTo>
                    <a:pt x="1009650" y="1558289"/>
                  </a:lnTo>
                  <a:lnTo>
                    <a:pt x="994410" y="1661159"/>
                  </a:lnTo>
                  <a:lnTo>
                    <a:pt x="972820" y="1761489"/>
                  </a:lnTo>
                  <a:lnTo>
                    <a:pt x="942339" y="1885950"/>
                  </a:lnTo>
                  <a:lnTo>
                    <a:pt x="913129" y="1971039"/>
                  </a:lnTo>
                  <a:lnTo>
                    <a:pt x="880110" y="2049779"/>
                  </a:lnTo>
                  <a:lnTo>
                    <a:pt x="835660" y="2127250"/>
                  </a:lnTo>
                  <a:lnTo>
                    <a:pt x="795020" y="2197100"/>
                  </a:lnTo>
                  <a:lnTo>
                    <a:pt x="740410" y="2273300"/>
                  </a:lnTo>
                  <a:lnTo>
                    <a:pt x="703579" y="2321559"/>
                  </a:lnTo>
                  <a:lnTo>
                    <a:pt x="670560" y="2366009"/>
                  </a:lnTo>
                  <a:lnTo>
                    <a:pt x="637539" y="2399029"/>
                  </a:lnTo>
                  <a:lnTo>
                    <a:pt x="581660" y="2465069"/>
                  </a:lnTo>
                  <a:lnTo>
                    <a:pt x="541020" y="2501900"/>
                  </a:lnTo>
                  <a:lnTo>
                    <a:pt x="467360" y="2561590"/>
                  </a:lnTo>
                  <a:lnTo>
                    <a:pt x="401320" y="2617469"/>
                  </a:lnTo>
                  <a:lnTo>
                    <a:pt x="346710" y="2654299"/>
                  </a:lnTo>
                  <a:lnTo>
                    <a:pt x="279400" y="2697479"/>
                  </a:lnTo>
                  <a:lnTo>
                    <a:pt x="232410" y="2724149"/>
                  </a:lnTo>
                  <a:lnTo>
                    <a:pt x="154939" y="2759710"/>
                  </a:lnTo>
                  <a:lnTo>
                    <a:pt x="95250" y="2790190"/>
                  </a:lnTo>
                  <a:lnTo>
                    <a:pt x="25400" y="2815590"/>
                  </a:lnTo>
                  <a:lnTo>
                    <a:pt x="3810" y="282321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29026" y="1031658"/>
              <a:ext cx="1029335" cy="2832735"/>
            </a:xfrm>
            <a:custGeom>
              <a:avLst/>
              <a:gdLst/>
              <a:ahLst/>
              <a:cxnLst/>
              <a:rect l="l" t="t" r="r" b="b"/>
              <a:pathLst>
                <a:path w="1029335" h="2832735">
                  <a:moveTo>
                    <a:pt x="9334" y="2827871"/>
                  </a:moveTo>
                  <a:lnTo>
                    <a:pt x="7975" y="2824569"/>
                  </a:lnTo>
                  <a:lnTo>
                    <a:pt x="4673" y="2823210"/>
                  </a:lnTo>
                  <a:lnTo>
                    <a:pt x="1358" y="2824569"/>
                  </a:lnTo>
                  <a:lnTo>
                    <a:pt x="0" y="2827871"/>
                  </a:lnTo>
                  <a:lnTo>
                    <a:pt x="1358" y="2831185"/>
                  </a:lnTo>
                  <a:lnTo>
                    <a:pt x="4673" y="2832544"/>
                  </a:lnTo>
                  <a:lnTo>
                    <a:pt x="7975" y="2831185"/>
                  </a:lnTo>
                  <a:lnTo>
                    <a:pt x="9334" y="2827871"/>
                  </a:lnTo>
                  <a:close/>
                </a:path>
                <a:path w="1029335" h="2832735">
                  <a:moveTo>
                    <a:pt x="1029144" y="4660"/>
                  </a:moveTo>
                  <a:lnTo>
                    <a:pt x="1027785" y="1358"/>
                  </a:lnTo>
                  <a:lnTo>
                    <a:pt x="1024483" y="0"/>
                  </a:lnTo>
                  <a:lnTo>
                    <a:pt x="1021168" y="1358"/>
                  </a:lnTo>
                  <a:lnTo>
                    <a:pt x="1019810" y="4660"/>
                  </a:lnTo>
                  <a:lnTo>
                    <a:pt x="1021168" y="7975"/>
                  </a:lnTo>
                  <a:lnTo>
                    <a:pt x="1024483" y="9334"/>
                  </a:lnTo>
                  <a:lnTo>
                    <a:pt x="1027785" y="7975"/>
                  </a:lnTo>
                  <a:lnTo>
                    <a:pt x="102914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46680" y="970279"/>
              <a:ext cx="287020" cy="2957830"/>
            </a:xfrm>
            <a:custGeom>
              <a:avLst/>
              <a:gdLst/>
              <a:ahLst/>
              <a:cxnLst/>
              <a:rect l="l" t="t" r="r" b="b"/>
              <a:pathLst>
                <a:path w="287019" h="2957829">
                  <a:moveTo>
                    <a:pt x="0" y="0"/>
                  </a:moveTo>
                  <a:lnTo>
                    <a:pt x="6350" y="2957830"/>
                  </a:lnTo>
                  <a:lnTo>
                    <a:pt x="60959" y="2950210"/>
                  </a:lnTo>
                  <a:lnTo>
                    <a:pt x="114300" y="2938780"/>
                  </a:lnTo>
                  <a:lnTo>
                    <a:pt x="163830" y="2927350"/>
                  </a:lnTo>
                  <a:lnTo>
                    <a:pt x="207009" y="2914650"/>
                  </a:lnTo>
                  <a:lnTo>
                    <a:pt x="240030" y="2908300"/>
                  </a:lnTo>
                  <a:lnTo>
                    <a:pt x="265430" y="2900680"/>
                  </a:lnTo>
                  <a:lnTo>
                    <a:pt x="287019" y="2889250"/>
                  </a:lnTo>
                  <a:lnTo>
                    <a:pt x="287019" y="68580"/>
                  </a:lnTo>
                  <a:lnTo>
                    <a:pt x="251459" y="53340"/>
                  </a:lnTo>
                  <a:lnTo>
                    <a:pt x="224789" y="45720"/>
                  </a:lnTo>
                  <a:lnTo>
                    <a:pt x="191769" y="34290"/>
                  </a:lnTo>
                  <a:lnTo>
                    <a:pt x="156209" y="24130"/>
                  </a:lnTo>
                  <a:lnTo>
                    <a:pt x="109219" y="13970"/>
                  </a:lnTo>
                  <a:lnTo>
                    <a:pt x="53339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46680" y="970279"/>
              <a:ext cx="287020" cy="2957830"/>
            </a:xfrm>
            <a:custGeom>
              <a:avLst/>
              <a:gdLst/>
              <a:ahLst/>
              <a:cxnLst/>
              <a:rect l="l" t="t" r="r" b="b"/>
              <a:pathLst>
                <a:path w="287019" h="2957829">
                  <a:moveTo>
                    <a:pt x="287019" y="68580"/>
                  </a:moveTo>
                  <a:lnTo>
                    <a:pt x="251459" y="53340"/>
                  </a:lnTo>
                  <a:lnTo>
                    <a:pt x="224789" y="45720"/>
                  </a:lnTo>
                  <a:lnTo>
                    <a:pt x="191769" y="34290"/>
                  </a:lnTo>
                  <a:lnTo>
                    <a:pt x="156209" y="24130"/>
                  </a:lnTo>
                  <a:lnTo>
                    <a:pt x="109219" y="13970"/>
                  </a:lnTo>
                  <a:lnTo>
                    <a:pt x="53339" y="3810"/>
                  </a:lnTo>
                  <a:lnTo>
                    <a:pt x="0" y="0"/>
                  </a:lnTo>
                  <a:lnTo>
                    <a:pt x="6350" y="2957830"/>
                  </a:lnTo>
                  <a:lnTo>
                    <a:pt x="60959" y="2950210"/>
                  </a:lnTo>
                  <a:lnTo>
                    <a:pt x="114300" y="2938780"/>
                  </a:lnTo>
                  <a:lnTo>
                    <a:pt x="163830" y="2927350"/>
                  </a:lnTo>
                  <a:lnTo>
                    <a:pt x="207009" y="2914650"/>
                  </a:lnTo>
                  <a:lnTo>
                    <a:pt x="240030" y="2908300"/>
                  </a:lnTo>
                  <a:lnTo>
                    <a:pt x="265430" y="2900680"/>
                  </a:lnTo>
                  <a:lnTo>
                    <a:pt x="287019" y="2889250"/>
                  </a:lnTo>
                  <a:lnTo>
                    <a:pt x="287019" y="6858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42006" y="965618"/>
              <a:ext cx="296545" cy="2967355"/>
            </a:xfrm>
            <a:custGeom>
              <a:avLst/>
              <a:gdLst/>
              <a:ahLst/>
              <a:cxnLst/>
              <a:rect l="l" t="t" r="r" b="b"/>
              <a:pathLst>
                <a:path w="296544" h="2967354">
                  <a:moveTo>
                    <a:pt x="9334" y="2962491"/>
                  </a:moveTo>
                  <a:lnTo>
                    <a:pt x="7975" y="2959189"/>
                  </a:lnTo>
                  <a:lnTo>
                    <a:pt x="4673" y="2957830"/>
                  </a:lnTo>
                  <a:lnTo>
                    <a:pt x="1358" y="2959189"/>
                  </a:lnTo>
                  <a:lnTo>
                    <a:pt x="0" y="2962491"/>
                  </a:lnTo>
                  <a:lnTo>
                    <a:pt x="1358" y="2965805"/>
                  </a:lnTo>
                  <a:lnTo>
                    <a:pt x="4673" y="2967164"/>
                  </a:lnTo>
                  <a:lnTo>
                    <a:pt x="7975" y="2965805"/>
                  </a:lnTo>
                  <a:lnTo>
                    <a:pt x="9334" y="2962491"/>
                  </a:lnTo>
                  <a:close/>
                </a:path>
                <a:path w="296544" h="2967354">
                  <a:moveTo>
                    <a:pt x="296354" y="4660"/>
                  </a:moveTo>
                  <a:lnTo>
                    <a:pt x="294995" y="1358"/>
                  </a:lnTo>
                  <a:lnTo>
                    <a:pt x="291693" y="0"/>
                  </a:lnTo>
                  <a:lnTo>
                    <a:pt x="288378" y="1358"/>
                  </a:lnTo>
                  <a:lnTo>
                    <a:pt x="287020" y="4660"/>
                  </a:lnTo>
                  <a:lnTo>
                    <a:pt x="288378" y="7975"/>
                  </a:lnTo>
                  <a:lnTo>
                    <a:pt x="291693" y="9334"/>
                  </a:lnTo>
                  <a:lnTo>
                    <a:pt x="294995" y="7975"/>
                  </a:lnTo>
                  <a:lnTo>
                    <a:pt x="29635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621279" y="990509"/>
            <a:ext cx="299720" cy="2900045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7112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Holding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Wood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83360" y="2035809"/>
            <a:ext cx="569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marR="5080" indent="-11303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Back </a:t>
            </a:r>
            <a:r>
              <a:rPr sz="1800" b="1" spc="-25" dirty="0">
                <a:latin typeface="Arial"/>
                <a:cs typeface="Arial"/>
              </a:rPr>
              <a:t>Cut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07790" y="2481579"/>
            <a:ext cx="1015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573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Felling Direction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704" y="1643441"/>
            <a:ext cx="281305" cy="16129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latin typeface="Arial"/>
                <a:cs typeface="Arial"/>
              </a:rPr>
              <a:t>Lean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Direction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300027" y="957262"/>
            <a:ext cx="3680460" cy="2828925"/>
            <a:chOff x="5300027" y="957262"/>
            <a:chExt cx="3680460" cy="2828925"/>
          </a:xfrm>
        </p:grpSpPr>
        <p:sp>
          <p:nvSpPr>
            <p:cNvPr id="20" name="object 20"/>
            <p:cNvSpPr/>
            <p:nvPr/>
          </p:nvSpPr>
          <p:spPr>
            <a:xfrm>
              <a:off x="7932420" y="2617470"/>
              <a:ext cx="956310" cy="3810"/>
            </a:xfrm>
            <a:custGeom>
              <a:avLst/>
              <a:gdLst/>
              <a:ahLst/>
              <a:cxnLst/>
              <a:rect l="l" t="t" r="r" b="b"/>
              <a:pathLst>
                <a:path w="956309" h="3810">
                  <a:moveTo>
                    <a:pt x="0" y="3809"/>
                  </a:moveTo>
                  <a:lnTo>
                    <a:pt x="956309" y="0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695690" y="971550"/>
              <a:ext cx="270510" cy="2512060"/>
            </a:xfrm>
            <a:custGeom>
              <a:avLst/>
              <a:gdLst/>
              <a:ahLst/>
              <a:cxnLst/>
              <a:rect l="l" t="t" r="r" b="b"/>
              <a:pathLst>
                <a:path w="270509" h="2512060">
                  <a:moveTo>
                    <a:pt x="0" y="0"/>
                  </a:moveTo>
                  <a:lnTo>
                    <a:pt x="67309" y="637539"/>
                  </a:lnTo>
                </a:path>
                <a:path w="270509" h="2512060">
                  <a:moveTo>
                    <a:pt x="177800" y="1639570"/>
                  </a:moveTo>
                  <a:lnTo>
                    <a:pt x="270509" y="251206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35040" y="3373120"/>
              <a:ext cx="1258570" cy="133350"/>
            </a:xfrm>
            <a:custGeom>
              <a:avLst/>
              <a:gdLst/>
              <a:ahLst/>
              <a:cxnLst/>
              <a:rect l="l" t="t" r="r" b="b"/>
              <a:pathLst>
                <a:path w="1258570" h="133350">
                  <a:moveTo>
                    <a:pt x="0" y="133350"/>
                  </a:moveTo>
                  <a:lnTo>
                    <a:pt x="1258569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65190" y="3468370"/>
              <a:ext cx="78740" cy="74930"/>
            </a:xfrm>
            <a:custGeom>
              <a:avLst/>
              <a:gdLst/>
              <a:ahLst/>
              <a:cxnLst/>
              <a:rect l="l" t="t" r="r" b="b"/>
              <a:pathLst>
                <a:path w="78739" h="74929">
                  <a:moveTo>
                    <a:pt x="71120" y="0"/>
                  </a:moveTo>
                  <a:lnTo>
                    <a:pt x="0" y="45719"/>
                  </a:lnTo>
                  <a:lnTo>
                    <a:pt x="78739" y="74929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71130" y="3201670"/>
              <a:ext cx="1087120" cy="115570"/>
            </a:xfrm>
            <a:custGeom>
              <a:avLst/>
              <a:gdLst/>
              <a:ahLst/>
              <a:cxnLst/>
              <a:rect l="l" t="t" r="r" b="b"/>
              <a:pathLst>
                <a:path w="1087120" h="115570">
                  <a:moveTo>
                    <a:pt x="0" y="115569"/>
                  </a:moveTo>
                  <a:lnTo>
                    <a:pt x="108712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849360" y="3164839"/>
              <a:ext cx="78740" cy="74930"/>
            </a:xfrm>
            <a:custGeom>
              <a:avLst/>
              <a:gdLst/>
              <a:ahLst/>
              <a:cxnLst/>
              <a:rect l="l" t="t" r="r" b="b"/>
              <a:pathLst>
                <a:path w="78740" h="74930">
                  <a:moveTo>
                    <a:pt x="0" y="0"/>
                  </a:moveTo>
                  <a:lnTo>
                    <a:pt x="7620" y="74930"/>
                  </a:lnTo>
                  <a:lnTo>
                    <a:pt x="78740" y="29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08650" y="1073150"/>
              <a:ext cx="3060700" cy="2698750"/>
            </a:xfrm>
            <a:custGeom>
              <a:avLst/>
              <a:gdLst/>
              <a:ahLst/>
              <a:cxnLst/>
              <a:rect l="l" t="t" r="r" b="b"/>
              <a:pathLst>
                <a:path w="3060700" h="2698750">
                  <a:moveTo>
                    <a:pt x="2226309" y="1550670"/>
                  </a:moveTo>
                  <a:lnTo>
                    <a:pt x="3060700" y="520700"/>
                  </a:lnTo>
                </a:path>
                <a:path w="3060700" h="2698750">
                  <a:moveTo>
                    <a:pt x="127000" y="1247139"/>
                  </a:moveTo>
                  <a:lnTo>
                    <a:pt x="1910079" y="1247139"/>
                  </a:lnTo>
                </a:path>
                <a:path w="3060700" h="2698750">
                  <a:moveTo>
                    <a:pt x="107950" y="1170939"/>
                  </a:moveTo>
                  <a:lnTo>
                    <a:pt x="1908809" y="1170939"/>
                  </a:lnTo>
                </a:path>
                <a:path w="3060700" h="2698750">
                  <a:moveTo>
                    <a:pt x="0" y="0"/>
                  </a:moveTo>
                  <a:lnTo>
                    <a:pt x="107950" y="1182370"/>
                  </a:lnTo>
                </a:path>
                <a:path w="3060700" h="2698750">
                  <a:moveTo>
                    <a:pt x="270510" y="2698750"/>
                  </a:moveTo>
                  <a:lnTo>
                    <a:pt x="111760" y="123317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90563" y="2230119"/>
              <a:ext cx="28575" cy="102870"/>
            </a:xfrm>
            <a:custGeom>
              <a:avLst/>
              <a:gdLst/>
              <a:ahLst/>
              <a:cxnLst/>
              <a:rect l="l" t="t" r="r" b="b"/>
              <a:pathLst>
                <a:path w="28575" h="102869">
                  <a:moveTo>
                    <a:pt x="0" y="102869"/>
                  </a:moveTo>
                  <a:lnTo>
                    <a:pt x="28393" y="102869"/>
                  </a:lnTo>
                  <a:lnTo>
                    <a:pt x="28393" y="0"/>
                  </a:lnTo>
                  <a:lnTo>
                    <a:pt x="0" y="0"/>
                  </a:lnTo>
                  <a:lnTo>
                    <a:pt x="0" y="1028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16190" y="230631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5240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16190" y="230631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304800"/>
                  </a:moveTo>
                  <a:lnTo>
                    <a:pt x="0" y="304800"/>
                  </a:lnTo>
                  <a:lnTo>
                    <a:pt x="0" y="0"/>
                  </a:lnTo>
                  <a:lnTo>
                    <a:pt x="304800" y="0"/>
                  </a:lnTo>
                  <a:lnTo>
                    <a:pt x="304800" y="304800"/>
                  </a:lnTo>
                  <a:lnTo>
                    <a:pt x="152400" y="3048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04790" y="2222500"/>
              <a:ext cx="1031240" cy="143510"/>
            </a:xfrm>
            <a:custGeom>
              <a:avLst/>
              <a:gdLst/>
              <a:ahLst/>
              <a:cxnLst/>
              <a:rect l="l" t="t" r="r" b="b"/>
              <a:pathLst>
                <a:path w="1031239" h="143510">
                  <a:moveTo>
                    <a:pt x="0" y="0"/>
                  </a:moveTo>
                  <a:lnTo>
                    <a:pt x="0" y="143510"/>
                  </a:lnTo>
                  <a:lnTo>
                    <a:pt x="1031239" y="72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04790" y="2222500"/>
              <a:ext cx="1031240" cy="143510"/>
            </a:xfrm>
            <a:custGeom>
              <a:avLst/>
              <a:gdLst/>
              <a:ahLst/>
              <a:cxnLst/>
              <a:rect l="l" t="t" r="r" b="b"/>
              <a:pathLst>
                <a:path w="1031239" h="143510">
                  <a:moveTo>
                    <a:pt x="1031239" y="72389"/>
                  </a:moveTo>
                  <a:lnTo>
                    <a:pt x="0" y="143510"/>
                  </a:lnTo>
                  <a:lnTo>
                    <a:pt x="0" y="0"/>
                  </a:lnTo>
                  <a:lnTo>
                    <a:pt x="1031239" y="723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00116" y="2217838"/>
              <a:ext cx="1040765" cy="154305"/>
            </a:xfrm>
            <a:custGeom>
              <a:avLst/>
              <a:gdLst/>
              <a:ahLst/>
              <a:cxnLst/>
              <a:rect l="l" t="t" r="r" b="b"/>
              <a:pathLst>
                <a:path w="1040764" h="154305">
                  <a:moveTo>
                    <a:pt x="9334" y="149440"/>
                  </a:moveTo>
                  <a:lnTo>
                    <a:pt x="7975" y="146138"/>
                  </a:lnTo>
                  <a:lnTo>
                    <a:pt x="4673" y="144780"/>
                  </a:lnTo>
                  <a:lnTo>
                    <a:pt x="1358" y="146138"/>
                  </a:lnTo>
                  <a:lnTo>
                    <a:pt x="0" y="149440"/>
                  </a:lnTo>
                  <a:lnTo>
                    <a:pt x="1358" y="152755"/>
                  </a:lnTo>
                  <a:lnTo>
                    <a:pt x="4673" y="154114"/>
                  </a:lnTo>
                  <a:lnTo>
                    <a:pt x="7975" y="152755"/>
                  </a:lnTo>
                  <a:lnTo>
                    <a:pt x="9334" y="149440"/>
                  </a:lnTo>
                  <a:close/>
                </a:path>
                <a:path w="1040764" h="154305">
                  <a:moveTo>
                    <a:pt x="1040574" y="4660"/>
                  </a:moveTo>
                  <a:lnTo>
                    <a:pt x="1039215" y="1358"/>
                  </a:lnTo>
                  <a:lnTo>
                    <a:pt x="1035913" y="0"/>
                  </a:lnTo>
                  <a:lnTo>
                    <a:pt x="1032598" y="1358"/>
                  </a:lnTo>
                  <a:lnTo>
                    <a:pt x="1031240" y="4660"/>
                  </a:lnTo>
                  <a:lnTo>
                    <a:pt x="1032598" y="7975"/>
                  </a:lnTo>
                  <a:lnTo>
                    <a:pt x="1035913" y="9334"/>
                  </a:lnTo>
                  <a:lnTo>
                    <a:pt x="1039215" y="7975"/>
                  </a:lnTo>
                  <a:lnTo>
                    <a:pt x="104057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 rot="21300000">
            <a:off x="7374487" y="3211769"/>
            <a:ext cx="3163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spc="-50" dirty="0"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89280" y="1837689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0"/>
                </a:moveTo>
                <a:lnTo>
                  <a:pt x="0" y="2476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349250" y="1831657"/>
            <a:ext cx="4443730" cy="1264285"/>
            <a:chOff x="349250" y="1831657"/>
            <a:chExt cx="4443730" cy="1264285"/>
          </a:xfrm>
        </p:grpSpPr>
        <p:sp>
          <p:nvSpPr>
            <p:cNvPr id="36" name="object 36"/>
            <p:cNvSpPr/>
            <p:nvPr/>
          </p:nvSpPr>
          <p:spPr>
            <a:xfrm>
              <a:off x="3994150" y="2457450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10">
                  <a:moveTo>
                    <a:pt x="0" y="0"/>
                  </a:moveTo>
                  <a:lnTo>
                    <a:pt x="638810" y="0"/>
                  </a:lnTo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21529" y="2371090"/>
              <a:ext cx="171450" cy="172720"/>
            </a:xfrm>
            <a:custGeom>
              <a:avLst/>
              <a:gdLst/>
              <a:ahLst/>
              <a:cxnLst/>
              <a:rect l="l" t="t" r="r" b="b"/>
              <a:pathLst>
                <a:path w="171450" h="172719">
                  <a:moveTo>
                    <a:pt x="0" y="0"/>
                  </a:moveTo>
                  <a:lnTo>
                    <a:pt x="0" y="172720"/>
                  </a:lnTo>
                  <a:lnTo>
                    <a:pt x="171450" y="86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09270" y="2458720"/>
              <a:ext cx="420370" cy="0"/>
            </a:xfrm>
            <a:custGeom>
              <a:avLst/>
              <a:gdLst/>
              <a:ahLst/>
              <a:cxnLst/>
              <a:rect l="l" t="t" r="r" b="b"/>
              <a:pathLst>
                <a:path w="420369">
                  <a:moveTo>
                    <a:pt x="420370" y="0"/>
                  </a:moveTo>
                  <a:lnTo>
                    <a:pt x="0" y="0"/>
                  </a:lnTo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9250" y="237363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0"/>
                  </a:moveTo>
                  <a:lnTo>
                    <a:pt x="0" y="85090"/>
                  </a:lnTo>
                  <a:lnTo>
                    <a:pt x="171450" y="17145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46429" y="2744470"/>
              <a:ext cx="654050" cy="337820"/>
            </a:xfrm>
            <a:custGeom>
              <a:avLst/>
              <a:gdLst/>
              <a:ahLst/>
              <a:cxnLst/>
              <a:rect l="l" t="t" r="r" b="b"/>
              <a:pathLst>
                <a:path w="654050" h="337819">
                  <a:moveTo>
                    <a:pt x="617220" y="0"/>
                  </a:moveTo>
                  <a:lnTo>
                    <a:pt x="0" y="92709"/>
                  </a:lnTo>
                  <a:lnTo>
                    <a:pt x="19050" y="214629"/>
                  </a:lnTo>
                  <a:lnTo>
                    <a:pt x="38100" y="337819"/>
                  </a:lnTo>
                  <a:lnTo>
                    <a:pt x="654050" y="243839"/>
                  </a:lnTo>
                  <a:lnTo>
                    <a:pt x="617220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1500" y="2711450"/>
              <a:ext cx="728980" cy="370840"/>
            </a:xfrm>
            <a:custGeom>
              <a:avLst/>
              <a:gdLst/>
              <a:ahLst/>
              <a:cxnLst/>
              <a:rect l="l" t="t" r="r" b="b"/>
              <a:pathLst>
                <a:path w="728980" h="370839">
                  <a:moveTo>
                    <a:pt x="93979" y="247650"/>
                  </a:moveTo>
                  <a:lnTo>
                    <a:pt x="74929" y="125729"/>
                  </a:lnTo>
                  <a:lnTo>
                    <a:pt x="692150" y="33020"/>
                  </a:lnTo>
                  <a:lnTo>
                    <a:pt x="728980" y="276860"/>
                  </a:lnTo>
                  <a:lnTo>
                    <a:pt x="113029" y="370839"/>
                  </a:lnTo>
                  <a:lnTo>
                    <a:pt x="93979" y="247650"/>
                  </a:lnTo>
                  <a:close/>
                </a:path>
                <a:path w="728980" h="370839">
                  <a:moveTo>
                    <a:pt x="693419" y="29210"/>
                  </a:moveTo>
                  <a:lnTo>
                    <a:pt x="3809" y="2539"/>
                  </a:lnTo>
                </a:path>
                <a:path w="728980" h="370839">
                  <a:moveTo>
                    <a:pt x="0" y="0"/>
                  </a:moveTo>
                  <a:lnTo>
                    <a:pt x="38100" y="245110"/>
                  </a:lnTo>
                </a:path>
                <a:path w="728980" h="370839">
                  <a:moveTo>
                    <a:pt x="0" y="2539"/>
                  </a:moveTo>
                  <a:lnTo>
                    <a:pt x="77470" y="127000"/>
                  </a:lnTo>
                </a:path>
                <a:path w="728980" h="370839">
                  <a:moveTo>
                    <a:pt x="36829" y="243839"/>
                  </a:moveTo>
                  <a:lnTo>
                    <a:pt x="113029" y="3708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72770" y="2711450"/>
              <a:ext cx="692150" cy="127000"/>
            </a:xfrm>
            <a:custGeom>
              <a:avLst/>
              <a:gdLst/>
              <a:ahLst/>
              <a:cxnLst/>
              <a:rect l="l" t="t" r="r" b="b"/>
              <a:pathLst>
                <a:path w="692150" h="127000">
                  <a:moveTo>
                    <a:pt x="0" y="0"/>
                  </a:moveTo>
                  <a:lnTo>
                    <a:pt x="76200" y="127000"/>
                  </a:lnTo>
                  <a:lnTo>
                    <a:pt x="692149" y="304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72770" y="2711450"/>
              <a:ext cx="692150" cy="127000"/>
            </a:xfrm>
            <a:custGeom>
              <a:avLst/>
              <a:gdLst/>
              <a:ahLst/>
              <a:cxnLst/>
              <a:rect l="l" t="t" r="r" b="b"/>
              <a:pathLst>
                <a:path w="692150" h="127000">
                  <a:moveTo>
                    <a:pt x="0" y="0"/>
                  </a:moveTo>
                  <a:lnTo>
                    <a:pt x="76200" y="127000"/>
                  </a:lnTo>
                  <a:lnTo>
                    <a:pt x="692149" y="30479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88416" y="2605188"/>
              <a:ext cx="662305" cy="245745"/>
            </a:xfrm>
            <a:custGeom>
              <a:avLst/>
              <a:gdLst/>
              <a:ahLst/>
              <a:cxnLst/>
              <a:rect l="l" t="t" r="r" b="b"/>
              <a:pathLst>
                <a:path w="662305" h="245744">
                  <a:moveTo>
                    <a:pt x="9334" y="240880"/>
                  </a:moveTo>
                  <a:lnTo>
                    <a:pt x="7975" y="237578"/>
                  </a:lnTo>
                  <a:lnTo>
                    <a:pt x="4673" y="236220"/>
                  </a:lnTo>
                  <a:lnTo>
                    <a:pt x="1358" y="237578"/>
                  </a:lnTo>
                  <a:lnTo>
                    <a:pt x="0" y="240880"/>
                  </a:lnTo>
                  <a:lnTo>
                    <a:pt x="1358" y="244195"/>
                  </a:lnTo>
                  <a:lnTo>
                    <a:pt x="4673" y="245554"/>
                  </a:lnTo>
                  <a:lnTo>
                    <a:pt x="7975" y="244195"/>
                  </a:lnTo>
                  <a:lnTo>
                    <a:pt x="9334" y="240880"/>
                  </a:lnTo>
                  <a:close/>
                </a:path>
                <a:path w="662305" h="245744">
                  <a:moveTo>
                    <a:pt x="662114" y="4660"/>
                  </a:moveTo>
                  <a:lnTo>
                    <a:pt x="660755" y="1358"/>
                  </a:lnTo>
                  <a:lnTo>
                    <a:pt x="657453" y="0"/>
                  </a:lnTo>
                  <a:lnTo>
                    <a:pt x="654138" y="1358"/>
                  </a:lnTo>
                  <a:lnTo>
                    <a:pt x="652780" y="4660"/>
                  </a:lnTo>
                  <a:lnTo>
                    <a:pt x="654138" y="7975"/>
                  </a:lnTo>
                  <a:lnTo>
                    <a:pt x="657453" y="9334"/>
                  </a:lnTo>
                  <a:lnTo>
                    <a:pt x="660755" y="7975"/>
                  </a:lnTo>
                  <a:lnTo>
                    <a:pt x="66211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71500" y="2710180"/>
              <a:ext cx="115570" cy="373380"/>
            </a:xfrm>
            <a:custGeom>
              <a:avLst/>
              <a:gdLst/>
              <a:ahLst/>
              <a:cxnLst/>
              <a:rect l="l" t="t" r="r" b="b"/>
              <a:pathLst>
                <a:path w="115570" h="373380">
                  <a:moveTo>
                    <a:pt x="0" y="0"/>
                  </a:moveTo>
                  <a:lnTo>
                    <a:pt x="36829" y="246380"/>
                  </a:lnTo>
                  <a:lnTo>
                    <a:pt x="115570" y="373380"/>
                  </a:lnTo>
                  <a:lnTo>
                    <a:pt x="78740" y="124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71500" y="2710180"/>
              <a:ext cx="115570" cy="373380"/>
            </a:xfrm>
            <a:custGeom>
              <a:avLst/>
              <a:gdLst/>
              <a:ahLst/>
              <a:cxnLst/>
              <a:rect l="l" t="t" r="r" b="b"/>
              <a:pathLst>
                <a:path w="115570" h="373380">
                  <a:moveTo>
                    <a:pt x="78740" y="124460"/>
                  </a:moveTo>
                  <a:lnTo>
                    <a:pt x="115570" y="373380"/>
                  </a:lnTo>
                  <a:lnTo>
                    <a:pt x="36829" y="246380"/>
                  </a:lnTo>
                  <a:lnTo>
                    <a:pt x="0" y="0"/>
                  </a:lnTo>
                  <a:lnTo>
                    <a:pt x="78740" y="12446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23976" y="2696629"/>
              <a:ext cx="10795" cy="399415"/>
            </a:xfrm>
            <a:custGeom>
              <a:avLst/>
              <a:gdLst/>
              <a:ahLst/>
              <a:cxnLst/>
              <a:rect l="l" t="t" r="r" b="b"/>
              <a:pathLst>
                <a:path w="10795" h="399414">
                  <a:moveTo>
                    <a:pt x="9334" y="394550"/>
                  </a:moveTo>
                  <a:lnTo>
                    <a:pt x="7975" y="391248"/>
                  </a:lnTo>
                  <a:lnTo>
                    <a:pt x="4673" y="389890"/>
                  </a:lnTo>
                  <a:lnTo>
                    <a:pt x="1358" y="391248"/>
                  </a:lnTo>
                  <a:lnTo>
                    <a:pt x="0" y="394550"/>
                  </a:lnTo>
                  <a:lnTo>
                    <a:pt x="1358" y="397865"/>
                  </a:lnTo>
                  <a:lnTo>
                    <a:pt x="4673" y="399224"/>
                  </a:lnTo>
                  <a:lnTo>
                    <a:pt x="7975" y="397865"/>
                  </a:lnTo>
                  <a:lnTo>
                    <a:pt x="9334" y="394550"/>
                  </a:lnTo>
                  <a:close/>
                </a:path>
                <a:path w="10795" h="399414">
                  <a:moveTo>
                    <a:pt x="10604" y="4660"/>
                  </a:moveTo>
                  <a:lnTo>
                    <a:pt x="9245" y="1358"/>
                  </a:lnTo>
                  <a:lnTo>
                    <a:pt x="5943" y="0"/>
                  </a:lnTo>
                  <a:lnTo>
                    <a:pt x="2628" y="1358"/>
                  </a:lnTo>
                  <a:lnTo>
                    <a:pt x="1270" y="4660"/>
                  </a:lnTo>
                  <a:lnTo>
                    <a:pt x="2628" y="7975"/>
                  </a:lnTo>
                  <a:lnTo>
                    <a:pt x="5943" y="9334"/>
                  </a:lnTo>
                  <a:lnTo>
                    <a:pt x="9245" y="7975"/>
                  </a:lnTo>
                  <a:lnTo>
                    <a:pt x="1060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3890" y="1973579"/>
              <a:ext cx="624840" cy="247650"/>
            </a:xfrm>
            <a:custGeom>
              <a:avLst/>
              <a:gdLst/>
              <a:ahLst/>
              <a:cxnLst/>
              <a:rect l="l" t="t" r="r" b="b"/>
              <a:pathLst>
                <a:path w="624840" h="247650">
                  <a:moveTo>
                    <a:pt x="624840" y="0"/>
                  </a:moveTo>
                  <a:lnTo>
                    <a:pt x="0" y="0"/>
                  </a:lnTo>
                  <a:lnTo>
                    <a:pt x="0" y="123190"/>
                  </a:lnTo>
                  <a:lnTo>
                    <a:pt x="0" y="247650"/>
                  </a:lnTo>
                  <a:lnTo>
                    <a:pt x="624840" y="247650"/>
                  </a:lnTo>
                  <a:lnTo>
                    <a:pt x="624840" y="123190"/>
                  </a:lnTo>
                  <a:lnTo>
                    <a:pt x="624840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88009" y="1840230"/>
              <a:ext cx="681990" cy="381000"/>
            </a:xfrm>
            <a:custGeom>
              <a:avLst/>
              <a:gdLst/>
              <a:ahLst/>
              <a:cxnLst/>
              <a:rect l="l" t="t" r="r" b="b"/>
              <a:pathLst>
                <a:path w="681990" h="381000">
                  <a:moveTo>
                    <a:pt x="55880" y="256540"/>
                  </a:moveTo>
                  <a:lnTo>
                    <a:pt x="55880" y="133350"/>
                  </a:lnTo>
                  <a:lnTo>
                    <a:pt x="680720" y="133350"/>
                  </a:lnTo>
                  <a:lnTo>
                    <a:pt x="680720" y="381000"/>
                  </a:lnTo>
                  <a:lnTo>
                    <a:pt x="55880" y="381000"/>
                  </a:lnTo>
                  <a:lnTo>
                    <a:pt x="55880" y="256540"/>
                  </a:lnTo>
                  <a:close/>
                </a:path>
                <a:path w="681990" h="381000">
                  <a:moveTo>
                    <a:pt x="681990" y="129540"/>
                  </a:moveTo>
                  <a:lnTo>
                    <a:pt x="3810" y="1270"/>
                  </a:lnTo>
                </a:path>
                <a:path w="681990" h="381000">
                  <a:moveTo>
                    <a:pt x="0" y="0"/>
                  </a:moveTo>
                  <a:lnTo>
                    <a:pt x="58420" y="134620"/>
                  </a:lnTo>
                </a:path>
                <a:path w="681990" h="381000">
                  <a:moveTo>
                    <a:pt x="1270" y="243840"/>
                  </a:moveTo>
                  <a:lnTo>
                    <a:pt x="55880" y="381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90550" y="1837690"/>
              <a:ext cx="679450" cy="137160"/>
            </a:xfrm>
            <a:custGeom>
              <a:avLst/>
              <a:gdLst/>
              <a:ahLst/>
              <a:cxnLst/>
              <a:rect l="l" t="t" r="r" b="b"/>
              <a:pathLst>
                <a:path w="679450" h="137160">
                  <a:moveTo>
                    <a:pt x="0" y="0"/>
                  </a:moveTo>
                  <a:lnTo>
                    <a:pt x="55879" y="137160"/>
                  </a:lnTo>
                  <a:lnTo>
                    <a:pt x="679450" y="133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90550" y="1837690"/>
              <a:ext cx="679450" cy="137160"/>
            </a:xfrm>
            <a:custGeom>
              <a:avLst/>
              <a:gdLst/>
              <a:ahLst/>
              <a:cxnLst/>
              <a:rect l="l" t="t" r="r" b="b"/>
              <a:pathLst>
                <a:path w="679450" h="137160">
                  <a:moveTo>
                    <a:pt x="0" y="0"/>
                  </a:moveTo>
                  <a:lnTo>
                    <a:pt x="55879" y="137160"/>
                  </a:lnTo>
                  <a:lnTo>
                    <a:pt x="679450" y="13335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85876" y="1833028"/>
              <a:ext cx="688975" cy="146685"/>
            </a:xfrm>
            <a:custGeom>
              <a:avLst/>
              <a:gdLst/>
              <a:ahLst/>
              <a:cxnLst/>
              <a:rect l="l" t="t" r="r" b="b"/>
              <a:pathLst>
                <a:path w="688975" h="146685">
                  <a:moveTo>
                    <a:pt x="9334" y="141820"/>
                  </a:moveTo>
                  <a:lnTo>
                    <a:pt x="7975" y="138518"/>
                  </a:lnTo>
                  <a:lnTo>
                    <a:pt x="4673" y="137160"/>
                  </a:lnTo>
                  <a:lnTo>
                    <a:pt x="1358" y="138518"/>
                  </a:lnTo>
                  <a:lnTo>
                    <a:pt x="0" y="141820"/>
                  </a:lnTo>
                  <a:lnTo>
                    <a:pt x="1358" y="145135"/>
                  </a:lnTo>
                  <a:lnTo>
                    <a:pt x="4673" y="146494"/>
                  </a:lnTo>
                  <a:lnTo>
                    <a:pt x="7975" y="145135"/>
                  </a:lnTo>
                  <a:lnTo>
                    <a:pt x="9334" y="141820"/>
                  </a:lnTo>
                  <a:close/>
                </a:path>
                <a:path w="688975" h="146685">
                  <a:moveTo>
                    <a:pt x="688784" y="4660"/>
                  </a:moveTo>
                  <a:lnTo>
                    <a:pt x="687425" y="1358"/>
                  </a:lnTo>
                  <a:lnTo>
                    <a:pt x="684123" y="0"/>
                  </a:lnTo>
                  <a:lnTo>
                    <a:pt x="680808" y="1358"/>
                  </a:lnTo>
                  <a:lnTo>
                    <a:pt x="679450" y="4660"/>
                  </a:lnTo>
                  <a:lnTo>
                    <a:pt x="680808" y="7975"/>
                  </a:lnTo>
                  <a:lnTo>
                    <a:pt x="684123" y="9334"/>
                  </a:lnTo>
                  <a:lnTo>
                    <a:pt x="687425" y="7975"/>
                  </a:lnTo>
                  <a:lnTo>
                    <a:pt x="68878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88009" y="1836420"/>
              <a:ext cx="59690" cy="386080"/>
            </a:xfrm>
            <a:custGeom>
              <a:avLst/>
              <a:gdLst/>
              <a:ahLst/>
              <a:cxnLst/>
              <a:rect l="l" t="t" r="r" b="b"/>
              <a:pathLst>
                <a:path w="59690" h="386080">
                  <a:moveTo>
                    <a:pt x="0" y="0"/>
                  </a:moveTo>
                  <a:lnTo>
                    <a:pt x="0" y="248919"/>
                  </a:lnTo>
                  <a:lnTo>
                    <a:pt x="59690" y="386079"/>
                  </a:lnTo>
                  <a:lnTo>
                    <a:pt x="59690" y="134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88009" y="1836420"/>
              <a:ext cx="59690" cy="386080"/>
            </a:xfrm>
            <a:custGeom>
              <a:avLst/>
              <a:gdLst/>
              <a:ahLst/>
              <a:cxnLst/>
              <a:rect l="l" t="t" r="r" b="b"/>
              <a:pathLst>
                <a:path w="59690" h="386080">
                  <a:moveTo>
                    <a:pt x="59690" y="134619"/>
                  </a:moveTo>
                  <a:lnTo>
                    <a:pt x="59690" y="386079"/>
                  </a:lnTo>
                  <a:lnTo>
                    <a:pt x="0" y="248919"/>
                  </a:lnTo>
                  <a:lnTo>
                    <a:pt x="0" y="0"/>
                  </a:lnTo>
                  <a:lnTo>
                    <a:pt x="59690" y="13461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83336" y="1831758"/>
              <a:ext cx="69215" cy="395605"/>
            </a:xfrm>
            <a:custGeom>
              <a:avLst/>
              <a:gdLst/>
              <a:ahLst/>
              <a:cxnLst/>
              <a:rect l="l" t="t" r="r" b="b"/>
              <a:pathLst>
                <a:path w="69215" h="395605">
                  <a:moveTo>
                    <a:pt x="9334" y="390740"/>
                  </a:moveTo>
                  <a:lnTo>
                    <a:pt x="7975" y="387438"/>
                  </a:lnTo>
                  <a:lnTo>
                    <a:pt x="4673" y="386080"/>
                  </a:lnTo>
                  <a:lnTo>
                    <a:pt x="1358" y="387438"/>
                  </a:lnTo>
                  <a:lnTo>
                    <a:pt x="0" y="390740"/>
                  </a:lnTo>
                  <a:lnTo>
                    <a:pt x="1358" y="394055"/>
                  </a:lnTo>
                  <a:lnTo>
                    <a:pt x="4673" y="395414"/>
                  </a:lnTo>
                  <a:lnTo>
                    <a:pt x="7975" y="394055"/>
                  </a:lnTo>
                  <a:lnTo>
                    <a:pt x="9334" y="390740"/>
                  </a:lnTo>
                  <a:close/>
                </a:path>
                <a:path w="69215" h="395605">
                  <a:moveTo>
                    <a:pt x="69024" y="4660"/>
                  </a:moveTo>
                  <a:lnTo>
                    <a:pt x="67665" y="1358"/>
                  </a:lnTo>
                  <a:lnTo>
                    <a:pt x="64363" y="0"/>
                  </a:lnTo>
                  <a:lnTo>
                    <a:pt x="61048" y="1358"/>
                  </a:lnTo>
                  <a:lnTo>
                    <a:pt x="59690" y="4660"/>
                  </a:lnTo>
                  <a:lnTo>
                    <a:pt x="61048" y="7975"/>
                  </a:lnTo>
                  <a:lnTo>
                    <a:pt x="64363" y="9334"/>
                  </a:lnTo>
                  <a:lnTo>
                    <a:pt x="67665" y="7975"/>
                  </a:lnTo>
                  <a:lnTo>
                    <a:pt x="6902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502410" y="2608580"/>
              <a:ext cx="414020" cy="3810"/>
            </a:xfrm>
            <a:custGeom>
              <a:avLst/>
              <a:gdLst/>
              <a:ahLst/>
              <a:cxnLst/>
              <a:rect l="l" t="t" r="r" b="b"/>
              <a:pathLst>
                <a:path w="414019" h="3810">
                  <a:moveTo>
                    <a:pt x="0" y="0"/>
                  </a:moveTo>
                  <a:lnTo>
                    <a:pt x="414020" y="381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908810" y="2553970"/>
              <a:ext cx="115570" cy="115570"/>
            </a:xfrm>
            <a:custGeom>
              <a:avLst/>
              <a:gdLst/>
              <a:ahLst/>
              <a:cxnLst/>
              <a:rect l="l" t="t" r="r" b="b"/>
              <a:pathLst>
                <a:path w="115569" h="115569">
                  <a:moveTo>
                    <a:pt x="1269" y="0"/>
                  </a:moveTo>
                  <a:lnTo>
                    <a:pt x="0" y="115569"/>
                  </a:lnTo>
                  <a:lnTo>
                    <a:pt x="115569" y="58419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0167" y="2588667"/>
              <a:ext cx="244294" cy="24429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8297" y="2588667"/>
              <a:ext cx="244294" cy="244294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3152139" y="2032000"/>
            <a:ext cx="546735" cy="811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marR="5080" indent="-635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Face Cuts</a:t>
            </a:r>
            <a:endParaRPr sz="1800">
              <a:latin typeface="Arial"/>
              <a:cs typeface="Arial"/>
            </a:endParaRPr>
          </a:p>
          <a:p>
            <a:pPr marL="73660">
              <a:lnSpc>
                <a:spcPts val="1870"/>
              </a:lnSpc>
              <a:tabLst>
                <a:tab pos="349885" algn="l"/>
              </a:tabLst>
            </a:pPr>
            <a:r>
              <a:rPr sz="1600" b="1" spc="-50" dirty="0">
                <a:latin typeface="Arial"/>
                <a:cs typeface="Arial"/>
              </a:rPr>
              <a:t>1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5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324090" y="1339850"/>
            <a:ext cx="9525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marR="5080" indent="-3683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Maintain Holding </a:t>
            </a:r>
            <a:r>
              <a:rPr sz="1800" b="1" spc="-20" dirty="0">
                <a:latin typeface="Arial"/>
                <a:cs typeface="Arial"/>
              </a:rPr>
              <a:t>Wood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2" name="object 6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36357" y="2676297"/>
            <a:ext cx="244294" cy="244294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8288019" y="266065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4" name="object 6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53527" y="1971447"/>
            <a:ext cx="244294" cy="244294"/>
          </a:xfrm>
          <a:prstGeom prst="rect">
            <a:avLst/>
          </a:prstGeom>
        </p:spPr>
      </p:pic>
      <p:sp>
        <p:nvSpPr>
          <p:cNvPr id="65" name="object 65"/>
          <p:cNvSpPr txBox="1"/>
          <p:nvPr/>
        </p:nvSpPr>
        <p:spPr>
          <a:xfrm>
            <a:off x="8505190" y="195580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6" name="object 6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6007" y="2673757"/>
            <a:ext cx="244294" cy="244294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1677670" y="2658109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8" name="object 6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00927" y="2365147"/>
            <a:ext cx="244294" cy="244294"/>
          </a:xfrm>
          <a:prstGeom prst="rect">
            <a:avLst/>
          </a:prstGeom>
        </p:spPr>
      </p:pic>
      <p:sp>
        <p:nvSpPr>
          <p:cNvPr id="69" name="object 69"/>
          <p:cNvSpPr txBox="1"/>
          <p:nvPr/>
        </p:nvSpPr>
        <p:spPr>
          <a:xfrm>
            <a:off x="6752590" y="234950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2212747" y="952907"/>
            <a:ext cx="451484" cy="2988945"/>
            <a:chOff x="2212747" y="952907"/>
            <a:chExt cx="451484" cy="2988945"/>
          </a:xfrm>
        </p:grpSpPr>
        <p:sp>
          <p:nvSpPr>
            <p:cNvPr id="71" name="object 71"/>
            <p:cNvSpPr/>
            <p:nvPr/>
          </p:nvSpPr>
          <p:spPr>
            <a:xfrm>
              <a:off x="2217420" y="957579"/>
              <a:ext cx="439420" cy="1765300"/>
            </a:xfrm>
            <a:custGeom>
              <a:avLst/>
              <a:gdLst/>
              <a:ahLst/>
              <a:cxnLst/>
              <a:rect l="l" t="t" r="r" b="b"/>
              <a:pathLst>
                <a:path w="439419" h="1765300">
                  <a:moveTo>
                    <a:pt x="242569" y="0"/>
                  </a:moveTo>
                  <a:lnTo>
                    <a:pt x="153669" y="2540"/>
                  </a:lnTo>
                  <a:lnTo>
                    <a:pt x="71119" y="8890"/>
                  </a:lnTo>
                  <a:lnTo>
                    <a:pt x="0" y="21590"/>
                  </a:lnTo>
                  <a:lnTo>
                    <a:pt x="0" y="1607820"/>
                  </a:lnTo>
                  <a:lnTo>
                    <a:pt x="30480" y="1664970"/>
                  </a:lnTo>
                  <a:lnTo>
                    <a:pt x="76200" y="1714500"/>
                  </a:lnTo>
                  <a:lnTo>
                    <a:pt x="139700" y="1751330"/>
                  </a:lnTo>
                  <a:lnTo>
                    <a:pt x="220980" y="1765300"/>
                  </a:lnTo>
                  <a:lnTo>
                    <a:pt x="259080" y="1760220"/>
                  </a:lnTo>
                  <a:lnTo>
                    <a:pt x="326390" y="1736090"/>
                  </a:lnTo>
                  <a:lnTo>
                    <a:pt x="377190" y="1694180"/>
                  </a:lnTo>
                  <a:lnTo>
                    <a:pt x="397510" y="1664970"/>
                  </a:lnTo>
                  <a:lnTo>
                    <a:pt x="416560" y="1638300"/>
                  </a:lnTo>
                  <a:lnTo>
                    <a:pt x="439419" y="1590040"/>
                  </a:lnTo>
                  <a:lnTo>
                    <a:pt x="430530" y="13970"/>
                  </a:lnTo>
                  <a:lnTo>
                    <a:pt x="335280" y="3810"/>
                  </a:lnTo>
                  <a:lnTo>
                    <a:pt x="242569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217420" y="957579"/>
              <a:ext cx="439420" cy="1765300"/>
            </a:xfrm>
            <a:custGeom>
              <a:avLst/>
              <a:gdLst/>
              <a:ahLst/>
              <a:cxnLst/>
              <a:rect l="l" t="t" r="r" b="b"/>
              <a:pathLst>
                <a:path w="439419" h="1765300">
                  <a:moveTo>
                    <a:pt x="0" y="1607820"/>
                  </a:moveTo>
                  <a:lnTo>
                    <a:pt x="30480" y="1664970"/>
                  </a:lnTo>
                  <a:lnTo>
                    <a:pt x="76200" y="1714500"/>
                  </a:lnTo>
                  <a:lnTo>
                    <a:pt x="139700" y="1751330"/>
                  </a:lnTo>
                  <a:lnTo>
                    <a:pt x="220980" y="1765300"/>
                  </a:lnTo>
                  <a:lnTo>
                    <a:pt x="259080" y="1760220"/>
                  </a:lnTo>
                  <a:lnTo>
                    <a:pt x="326390" y="1736090"/>
                  </a:lnTo>
                  <a:lnTo>
                    <a:pt x="377190" y="1694180"/>
                  </a:lnTo>
                  <a:lnTo>
                    <a:pt x="397510" y="1664970"/>
                  </a:lnTo>
                  <a:lnTo>
                    <a:pt x="416560" y="1638300"/>
                  </a:lnTo>
                  <a:lnTo>
                    <a:pt x="439419" y="1590040"/>
                  </a:lnTo>
                  <a:lnTo>
                    <a:pt x="430530" y="13970"/>
                  </a:lnTo>
                  <a:lnTo>
                    <a:pt x="335280" y="3810"/>
                  </a:lnTo>
                  <a:lnTo>
                    <a:pt x="242569" y="0"/>
                  </a:lnTo>
                  <a:lnTo>
                    <a:pt x="153669" y="2540"/>
                  </a:lnTo>
                  <a:lnTo>
                    <a:pt x="71119" y="8890"/>
                  </a:lnTo>
                  <a:lnTo>
                    <a:pt x="0" y="21590"/>
                  </a:lnTo>
                  <a:lnTo>
                    <a:pt x="0" y="160782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212746" y="952918"/>
              <a:ext cx="448945" cy="1774825"/>
            </a:xfrm>
            <a:custGeom>
              <a:avLst/>
              <a:gdLst/>
              <a:ahLst/>
              <a:cxnLst/>
              <a:rect l="l" t="t" r="r" b="b"/>
              <a:pathLst>
                <a:path w="448944" h="177482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448944" h="1774825">
                  <a:moveTo>
                    <a:pt x="448754" y="1769960"/>
                  </a:moveTo>
                  <a:lnTo>
                    <a:pt x="447395" y="1766658"/>
                  </a:lnTo>
                  <a:lnTo>
                    <a:pt x="444093" y="1765300"/>
                  </a:lnTo>
                  <a:lnTo>
                    <a:pt x="440778" y="1766658"/>
                  </a:lnTo>
                  <a:lnTo>
                    <a:pt x="439420" y="1769960"/>
                  </a:lnTo>
                  <a:lnTo>
                    <a:pt x="440778" y="1773275"/>
                  </a:lnTo>
                  <a:lnTo>
                    <a:pt x="444093" y="1774634"/>
                  </a:lnTo>
                  <a:lnTo>
                    <a:pt x="447395" y="1773275"/>
                  </a:lnTo>
                  <a:lnTo>
                    <a:pt x="448754" y="1769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219960" y="2471419"/>
              <a:ext cx="439420" cy="1465580"/>
            </a:xfrm>
            <a:custGeom>
              <a:avLst/>
              <a:gdLst/>
              <a:ahLst/>
              <a:cxnLst/>
              <a:rect l="l" t="t" r="r" b="b"/>
              <a:pathLst>
                <a:path w="439419" h="1465579">
                  <a:moveTo>
                    <a:pt x="220979" y="0"/>
                  </a:moveTo>
                  <a:lnTo>
                    <a:pt x="176529" y="5079"/>
                  </a:lnTo>
                  <a:lnTo>
                    <a:pt x="106679" y="31750"/>
                  </a:lnTo>
                  <a:lnTo>
                    <a:pt x="53339" y="71119"/>
                  </a:lnTo>
                  <a:lnTo>
                    <a:pt x="0" y="157479"/>
                  </a:lnTo>
                  <a:lnTo>
                    <a:pt x="0" y="1447799"/>
                  </a:lnTo>
                  <a:lnTo>
                    <a:pt x="66039" y="1457959"/>
                  </a:lnTo>
                  <a:lnTo>
                    <a:pt x="157479" y="1464309"/>
                  </a:lnTo>
                  <a:lnTo>
                    <a:pt x="246379" y="1465579"/>
                  </a:lnTo>
                  <a:lnTo>
                    <a:pt x="346709" y="1463039"/>
                  </a:lnTo>
                  <a:lnTo>
                    <a:pt x="434339" y="1456689"/>
                  </a:lnTo>
                  <a:lnTo>
                    <a:pt x="439419" y="175259"/>
                  </a:lnTo>
                  <a:lnTo>
                    <a:pt x="416559" y="127000"/>
                  </a:lnTo>
                  <a:lnTo>
                    <a:pt x="397509" y="100329"/>
                  </a:lnTo>
                  <a:lnTo>
                    <a:pt x="377189" y="71119"/>
                  </a:lnTo>
                  <a:lnTo>
                    <a:pt x="353059" y="45719"/>
                  </a:lnTo>
                  <a:lnTo>
                    <a:pt x="326389" y="29209"/>
                  </a:lnTo>
                  <a:lnTo>
                    <a:pt x="295909" y="13969"/>
                  </a:lnTo>
                  <a:lnTo>
                    <a:pt x="259079" y="5079"/>
                  </a:lnTo>
                  <a:lnTo>
                    <a:pt x="220979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219960" y="2471419"/>
              <a:ext cx="439420" cy="1465580"/>
            </a:xfrm>
            <a:custGeom>
              <a:avLst/>
              <a:gdLst/>
              <a:ahLst/>
              <a:cxnLst/>
              <a:rect l="l" t="t" r="r" b="b"/>
              <a:pathLst>
                <a:path w="439419" h="1465579">
                  <a:moveTo>
                    <a:pt x="0" y="157479"/>
                  </a:moveTo>
                  <a:lnTo>
                    <a:pt x="30479" y="100329"/>
                  </a:lnTo>
                  <a:lnTo>
                    <a:pt x="77469" y="50800"/>
                  </a:lnTo>
                  <a:lnTo>
                    <a:pt x="139700" y="13969"/>
                  </a:lnTo>
                  <a:lnTo>
                    <a:pt x="220979" y="0"/>
                  </a:lnTo>
                  <a:lnTo>
                    <a:pt x="259079" y="5079"/>
                  </a:lnTo>
                  <a:lnTo>
                    <a:pt x="326389" y="29209"/>
                  </a:lnTo>
                  <a:lnTo>
                    <a:pt x="377189" y="71119"/>
                  </a:lnTo>
                  <a:lnTo>
                    <a:pt x="397509" y="100329"/>
                  </a:lnTo>
                  <a:lnTo>
                    <a:pt x="416559" y="127000"/>
                  </a:lnTo>
                  <a:lnTo>
                    <a:pt x="439419" y="175259"/>
                  </a:lnTo>
                  <a:lnTo>
                    <a:pt x="434339" y="1456689"/>
                  </a:lnTo>
                  <a:lnTo>
                    <a:pt x="346709" y="1463039"/>
                  </a:lnTo>
                  <a:lnTo>
                    <a:pt x="246379" y="1465579"/>
                  </a:lnTo>
                  <a:lnTo>
                    <a:pt x="157479" y="1464309"/>
                  </a:lnTo>
                  <a:lnTo>
                    <a:pt x="66039" y="1457959"/>
                  </a:lnTo>
                  <a:lnTo>
                    <a:pt x="0" y="1447799"/>
                  </a:lnTo>
                  <a:lnTo>
                    <a:pt x="0" y="15747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215286" y="2466758"/>
              <a:ext cx="448945" cy="1475105"/>
            </a:xfrm>
            <a:custGeom>
              <a:avLst/>
              <a:gdLst/>
              <a:ahLst/>
              <a:cxnLst/>
              <a:rect l="l" t="t" r="r" b="b"/>
              <a:pathLst>
                <a:path w="448944" h="1475104">
                  <a:moveTo>
                    <a:pt x="9334" y="1470240"/>
                  </a:moveTo>
                  <a:lnTo>
                    <a:pt x="7975" y="1466938"/>
                  </a:lnTo>
                  <a:lnTo>
                    <a:pt x="4673" y="1465580"/>
                  </a:lnTo>
                  <a:lnTo>
                    <a:pt x="1358" y="1466938"/>
                  </a:lnTo>
                  <a:lnTo>
                    <a:pt x="0" y="1470240"/>
                  </a:lnTo>
                  <a:lnTo>
                    <a:pt x="1358" y="1473555"/>
                  </a:lnTo>
                  <a:lnTo>
                    <a:pt x="4673" y="1474914"/>
                  </a:lnTo>
                  <a:lnTo>
                    <a:pt x="7975" y="1473555"/>
                  </a:lnTo>
                  <a:lnTo>
                    <a:pt x="9334" y="1470240"/>
                  </a:lnTo>
                  <a:close/>
                </a:path>
                <a:path w="448944" h="1475104">
                  <a:moveTo>
                    <a:pt x="448754" y="4660"/>
                  </a:moveTo>
                  <a:lnTo>
                    <a:pt x="447395" y="1358"/>
                  </a:lnTo>
                  <a:lnTo>
                    <a:pt x="444093" y="0"/>
                  </a:lnTo>
                  <a:lnTo>
                    <a:pt x="440778" y="1358"/>
                  </a:lnTo>
                  <a:lnTo>
                    <a:pt x="439420" y="4660"/>
                  </a:lnTo>
                  <a:lnTo>
                    <a:pt x="440778" y="7975"/>
                  </a:lnTo>
                  <a:lnTo>
                    <a:pt x="444093" y="9334"/>
                  </a:lnTo>
                  <a:lnTo>
                    <a:pt x="447395" y="7975"/>
                  </a:lnTo>
                  <a:lnTo>
                    <a:pt x="44875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7146697" y="2230120"/>
            <a:ext cx="457200" cy="102870"/>
            <a:chOff x="7146697" y="2230120"/>
            <a:chExt cx="457200" cy="102870"/>
          </a:xfrm>
        </p:grpSpPr>
        <p:sp>
          <p:nvSpPr>
            <p:cNvPr id="78" name="object 78"/>
            <p:cNvSpPr/>
            <p:nvPr/>
          </p:nvSpPr>
          <p:spPr>
            <a:xfrm>
              <a:off x="7575323" y="2230120"/>
              <a:ext cx="28575" cy="102870"/>
            </a:xfrm>
            <a:custGeom>
              <a:avLst/>
              <a:gdLst/>
              <a:ahLst/>
              <a:cxnLst/>
              <a:rect l="l" t="t" r="r" b="b"/>
              <a:pathLst>
                <a:path w="28575" h="102869">
                  <a:moveTo>
                    <a:pt x="0" y="102869"/>
                  </a:moveTo>
                  <a:lnTo>
                    <a:pt x="28393" y="102869"/>
                  </a:lnTo>
                  <a:lnTo>
                    <a:pt x="28393" y="0"/>
                  </a:lnTo>
                  <a:lnTo>
                    <a:pt x="0" y="0"/>
                  </a:lnTo>
                  <a:lnTo>
                    <a:pt x="0" y="1028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151370" y="2242820"/>
              <a:ext cx="439420" cy="77470"/>
            </a:xfrm>
            <a:custGeom>
              <a:avLst/>
              <a:gdLst/>
              <a:ahLst/>
              <a:cxnLst/>
              <a:rect l="l" t="t" r="r" b="b"/>
              <a:pathLst>
                <a:path w="439420" h="77469">
                  <a:moveTo>
                    <a:pt x="0" y="0"/>
                  </a:moveTo>
                  <a:lnTo>
                    <a:pt x="439420" y="0"/>
                  </a:lnTo>
                  <a:lnTo>
                    <a:pt x="439420" y="77469"/>
                  </a:lnTo>
                  <a:lnTo>
                    <a:pt x="0" y="77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151370" y="2242820"/>
              <a:ext cx="439420" cy="77470"/>
            </a:xfrm>
            <a:custGeom>
              <a:avLst/>
              <a:gdLst/>
              <a:ahLst/>
              <a:cxnLst/>
              <a:rect l="l" t="t" r="r" b="b"/>
              <a:pathLst>
                <a:path w="439420" h="77469">
                  <a:moveTo>
                    <a:pt x="0" y="0"/>
                  </a:moveTo>
                  <a:lnTo>
                    <a:pt x="439420" y="0"/>
                  </a:lnTo>
                  <a:lnTo>
                    <a:pt x="439420" y="77469"/>
                  </a:lnTo>
                  <a:lnTo>
                    <a:pt x="0" y="77469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146696" y="2238158"/>
              <a:ext cx="448945" cy="86995"/>
            </a:xfrm>
            <a:custGeom>
              <a:avLst/>
              <a:gdLst/>
              <a:ahLst/>
              <a:cxnLst/>
              <a:rect l="l" t="t" r="r" b="b"/>
              <a:pathLst>
                <a:path w="448945" h="86994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448945" h="86994">
                  <a:moveTo>
                    <a:pt x="448754" y="82130"/>
                  </a:moveTo>
                  <a:lnTo>
                    <a:pt x="447395" y="78828"/>
                  </a:lnTo>
                  <a:lnTo>
                    <a:pt x="444093" y="77470"/>
                  </a:lnTo>
                  <a:lnTo>
                    <a:pt x="440778" y="78828"/>
                  </a:lnTo>
                  <a:lnTo>
                    <a:pt x="439420" y="82130"/>
                  </a:lnTo>
                  <a:lnTo>
                    <a:pt x="440778" y="85445"/>
                  </a:lnTo>
                  <a:lnTo>
                    <a:pt x="444093" y="86804"/>
                  </a:lnTo>
                  <a:lnTo>
                    <a:pt x="447395" y="85445"/>
                  </a:lnTo>
                  <a:lnTo>
                    <a:pt x="448754" y="82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2245360" y="1488440"/>
            <a:ext cx="370840" cy="3289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44450">
              <a:lnSpc>
                <a:spcPts val="1190"/>
              </a:lnSpc>
              <a:spcBef>
                <a:spcPts val="145"/>
              </a:spcBef>
            </a:pPr>
            <a:r>
              <a:rPr sz="1000" b="1" spc="-25" dirty="0">
                <a:latin typeface="Arial"/>
                <a:cs typeface="Arial"/>
              </a:rPr>
              <a:t>Saw </a:t>
            </a:r>
            <a:r>
              <a:rPr sz="1000" b="1" spc="-10" dirty="0">
                <a:latin typeface="Arial"/>
                <a:cs typeface="Arial"/>
              </a:rPr>
              <a:t>Blade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264410" y="3268979"/>
            <a:ext cx="3708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0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latin typeface="Arial"/>
                <a:cs typeface="Arial"/>
              </a:rPr>
              <a:t>Saw </a:t>
            </a:r>
            <a:r>
              <a:rPr sz="1000" b="1" spc="-10" dirty="0">
                <a:latin typeface="Arial"/>
                <a:cs typeface="Arial"/>
              </a:rPr>
              <a:t>Blade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4680" y="12700"/>
            <a:ext cx="79140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0000"/>
                </a:solidFill>
              </a:rPr>
              <a:t>Opposite</a:t>
            </a:r>
            <a:r>
              <a:rPr sz="4400" spc="-12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of</a:t>
            </a:r>
            <a:r>
              <a:rPr sz="4400" spc="-11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Head</a:t>
            </a:r>
            <a:r>
              <a:rPr sz="4400" spc="-12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Lean</a:t>
            </a:r>
            <a:r>
              <a:rPr sz="4400" spc="-60" dirty="0">
                <a:solidFill>
                  <a:srgbClr val="FF0000"/>
                </a:solidFill>
              </a:rPr>
              <a:t> </a:t>
            </a:r>
            <a:r>
              <a:rPr sz="4400" spc="-10" dirty="0">
                <a:solidFill>
                  <a:srgbClr val="FF00FF"/>
                </a:solidFill>
              </a:rPr>
              <a:t>Heavy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4398009"/>
            <a:ext cx="8173084" cy="223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Arial"/>
                <a:cs typeface="Arial"/>
              </a:rPr>
              <a:t>Face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felling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direction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(1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&amp;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2)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Arial"/>
                <a:cs typeface="Arial"/>
              </a:rPr>
              <a:t>Start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back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cut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(3)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Arial"/>
                <a:cs typeface="Arial"/>
              </a:rPr>
              <a:t>Cut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hydraulic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jack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footing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(4)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(measure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down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from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back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cut)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Arial"/>
                <a:cs typeface="Arial"/>
              </a:rPr>
              <a:t>Remove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bark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around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wedge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locations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improve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lifting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efficiency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Arial"/>
                <a:cs typeface="Arial"/>
              </a:rPr>
              <a:t>Insert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hydraulic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jack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with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bearing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plate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&amp;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two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wedges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lifting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stability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Arial"/>
                <a:cs typeface="Arial"/>
              </a:rPr>
              <a:t>Raise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jack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re-</a:t>
            </a:r>
            <a:r>
              <a:rPr sz="1800" b="1" dirty="0">
                <a:latin typeface="Arial"/>
                <a:cs typeface="Arial"/>
              </a:rPr>
              <a:t>tighten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wedges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(every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3-</a:t>
            </a:r>
            <a:r>
              <a:rPr sz="1800" b="1" dirty="0">
                <a:latin typeface="Arial"/>
                <a:cs typeface="Arial"/>
              </a:rPr>
              <a:t>6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inches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back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cut)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Arial"/>
                <a:cs typeface="Arial"/>
              </a:rPr>
              <a:t>Multiple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jacks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may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necessary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(always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use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wedges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stability)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Arial"/>
                <a:cs typeface="Arial"/>
              </a:rPr>
              <a:t>Continue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process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until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tips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forward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(do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cut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holding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wood)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68057" y="956627"/>
            <a:ext cx="2990215" cy="2986405"/>
            <a:chOff x="968057" y="956627"/>
            <a:chExt cx="2990215" cy="2986405"/>
          </a:xfrm>
        </p:grpSpPr>
        <p:sp>
          <p:nvSpPr>
            <p:cNvPr id="5" name="object 5"/>
            <p:cNvSpPr/>
            <p:nvPr/>
          </p:nvSpPr>
          <p:spPr>
            <a:xfrm>
              <a:off x="972819" y="961389"/>
              <a:ext cx="2974340" cy="2976880"/>
            </a:xfrm>
            <a:custGeom>
              <a:avLst/>
              <a:gdLst/>
              <a:ahLst/>
              <a:cxnLst/>
              <a:rect l="l" t="t" r="r" b="b"/>
              <a:pathLst>
                <a:path w="2974340" h="2976879">
                  <a:moveTo>
                    <a:pt x="2974340" y="1488439"/>
                  </a:moveTo>
                  <a:lnTo>
                    <a:pt x="2973600" y="1537884"/>
                  </a:lnTo>
                  <a:lnTo>
                    <a:pt x="2971396" y="1586846"/>
                  </a:lnTo>
                  <a:lnTo>
                    <a:pt x="2967746" y="1635305"/>
                  </a:lnTo>
                  <a:lnTo>
                    <a:pt x="2962671" y="1683240"/>
                  </a:lnTo>
                  <a:lnTo>
                    <a:pt x="2956192" y="1730633"/>
                  </a:lnTo>
                  <a:lnTo>
                    <a:pt x="2948327" y="1777462"/>
                  </a:lnTo>
                  <a:lnTo>
                    <a:pt x="2939098" y="1823709"/>
                  </a:lnTo>
                  <a:lnTo>
                    <a:pt x="2928525" y="1869352"/>
                  </a:lnTo>
                  <a:lnTo>
                    <a:pt x="2916626" y="1914372"/>
                  </a:lnTo>
                  <a:lnTo>
                    <a:pt x="2903424" y="1958748"/>
                  </a:lnTo>
                  <a:lnTo>
                    <a:pt x="2888937" y="2002461"/>
                  </a:lnTo>
                  <a:lnTo>
                    <a:pt x="2873186" y="2045491"/>
                  </a:lnTo>
                  <a:lnTo>
                    <a:pt x="2856191" y="2087817"/>
                  </a:lnTo>
                  <a:lnTo>
                    <a:pt x="2837972" y="2129420"/>
                  </a:lnTo>
                  <a:lnTo>
                    <a:pt x="2818549" y="2170279"/>
                  </a:lnTo>
                  <a:lnTo>
                    <a:pt x="2797943" y="2210375"/>
                  </a:lnTo>
                  <a:lnTo>
                    <a:pt x="2776172" y="2249687"/>
                  </a:lnTo>
                  <a:lnTo>
                    <a:pt x="2753259" y="2288195"/>
                  </a:lnTo>
                  <a:lnTo>
                    <a:pt x="2729221" y="2325880"/>
                  </a:lnTo>
                  <a:lnTo>
                    <a:pt x="2704081" y="2362720"/>
                  </a:lnTo>
                  <a:lnTo>
                    <a:pt x="2677857" y="2398697"/>
                  </a:lnTo>
                  <a:lnTo>
                    <a:pt x="2650570" y="2433790"/>
                  </a:lnTo>
                  <a:lnTo>
                    <a:pt x="2622240" y="2467979"/>
                  </a:lnTo>
                  <a:lnTo>
                    <a:pt x="2592888" y="2501244"/>
                  </a:lnTo>
                  <a:lnTo>
                    <a:pt x="2562532" y="2533566"/>
                  </a:lnTo>
                  <a:lnTo>
                    <a:pt x="2531194" y="2564922"/>
                  </a:lnTo>
                  <a:lnTo>
                    <a:pt x="2498893" y="2595295"/>
                  </a:lnTo>
                  <a:lnTo>
                    <a:pt x="2465650" y="2624664"/>
                  </a:lnTo>
                  <a:lnTo>
                    <a:pt x="2431484" y="2653008"/>
                  </a:lnTo>
                  <a:lnTo>
                    <a:pt x="2396416" y="2680309"/>
                  </a:lnTo>
                  <a:lnTo>
                    <a:pt x="2360466" y="2706544"/>
                  </a:lnTo>
                  <a:lnTo>
                    <a:pt x="2323653" y="2731696"/>
                  </a:lnTo>
                  <a:lnTo>
                    <a:pt x="2285999" y="2755743"/>
                  </a:lnTo>
                  <a:lnTo>
                    <a:pt x="2247523" y="2778665"/>
                  </a:lnTo>
                  <a:lnTo>
                    <a:pt x="2208245" y="2800443"/>
                  </a:lnTo>
                  <a:lnTo>
                    <a:pt x="2168186" y="2821057"/>
                  </a:lnTo>
                  <a:lnTo>
                    <a:pt x="2127365" y="2840486"/>
                  </a:lnTo>
                  <a:lnTo>
                    <a:pt x="2085803" y="2858710"/>
                  </a:lnTo>
                  <a:lnTo>
                    <a:pt x="2043519" y="2875710"/>
                  </a:lnTo>
                  <a:lnTo>
                    <a:pt x="2000534" y="2891464"/>
                  </a:lnTo>
                  <a:lnTo>
                    <a:pt x="1956868" y="2905954"/>
                  </a:lnTo>
                  <a:lnTo>
                    <a:pt x="1912541" y="2919160"/>
                  </a:lnTo>
                  <a:lnTo>
                    <a:pt x="1867573" y="2931060"/>
                  </a:lnTo>
                  <a:lnTo>
                    <a:pt x="1821984" y="2941635"/>
                  </a:lnTo>
                  <a:lnTo>
                    <a:pt x="1775795" y="2950865"/>
                  </a:lnTo>
                  <a:lnTo>
                    <a:pt x="1729025" y="2958731"/>
                  </a:lnTo>
                  <a:lnTo>
                    <a:pt x="1681694" y="2965211"/>
                  </a:lnTo>
                  <a:lnTo>
                    <a:pt x="1633823" y="2970286"/>
                  </a:lnTo>
                  <a:lnTo>
                    <a:pt x="1585432" y="2973936"/>
                  </a:lnTo>
                  <a:lnTo>
                    <a:pt x="1536541" y="2976140"/>
                  </a:lnTo>
                  <a:lnTo>
                    <a:pt x="1487170" y="2976880"/>
                  </a:lnTo>
                  <a:lnTo>
                    <a:pt x="1437798" y="2976140"/>
                  </a:lnTo>
                  <a:lnTo>
                    <a:pt x="1388907" y="2973936"/>
                  </a:lnTo>
                  <a:lnTo>
                    <a:pt x="1340516" y="2970286"/>
                  </a:lnTo>
                  <a:lnTo>
                    <a:pt x="1292645" y="2965211"/>
                  </a:lnTo>
                  <a:lnTo>
                    <a:pt x="1245314" y="2958731"/>
                  </a:lnTo>
                  <a:lnTo>
                    <a:pt x="1198544" y="2950865"/>
                  </a:lnTo>
                  <a:lnTo>
                    <a:pt x="1152355" y="2941635"/>
                  </a:lnTo>
                  <a:lnTo>
                    <a:pt x="1106766" y="2931060"/>
                  </a:lnTo>
                  <a:lnTo>
                    <a:pt x="1061798" y="2919160"/>
                  </a:lnTo>
                  <a:lnTo>
                    <a:pt x="1017471" y="2905954"/>
                  </a:lnTo>
                  <a:lnTo>
                    <a:pt x="973805" y="2891464"/>
                  </a:lnTo>
                  <a:lnTo>
                    <a:pt x="930820" y="2875710"/>
                  </a:lnTo>
                  <a:lnTo>
                    <a:pt x="888536" y="2858710"/>
                  </a:lnTo>
                  <a:lnTo>
                    <a:pt x="846974" y="2840486"/>
                  </a:lnTo>
                  <a:lnTo>
                    <a:pt x="806153" y="2821057"/>
                  </a:lnTo>
                  <a:lnTo>
                    <a:pt x="766094" y="2800443"/>
                  </a:lnTo>
                  <a:lnTo>
                    <a:pt x="726816" y="2778665"/>
                  </a:lnTo>
                  <a:lnTo>
                    <a:pt x="688340" y="2755743"/>
                  </a:lnTo>
                  <a:lnTo>
                    <a:pt x="650686" y="2731696"/>
                  </a:lnTo>
                  <a:lnTo>
                    <a:pt x="613873" y="2706544"/>
                  </a:lnTo>
                  <a:lnTo>
                    <a:pt x="577923" y="2680309"/>
                  </a:lnTo>
                  <a:lnTo>
                    <a:pt x="542855" y="2653008"/>
                  </a:lnTo>
                  <a:lnTo>
                    <a:pt x="508689" y="2624664"/>
                  </a:lnTo>
                  <a:lnTo>
                    <a:pt x="475446" y="2595295"/>
                  </a:lnTo>
                  <a:lnTo>
                    <a:pt x="443145" y="2564922"/>
                  </a:lnTo>
                  <a:lnTo>
                    <a:pt x="411807" y="2533566"/>
                  </a:lnTo>
                  <a:lnTo>
                    <a:pt x="381451" y="2501244"/>
                  </a:lnTo>
                  <a:lnTo>
                    <a:pt x="352099" y="2467979"/>
                  </a:lnTo>
                  <a:lnTo>
                    <a:pt x="323769" y="2433790"/>
                  </a:lnTo>
                  <a:lnTo>
                    <a:pt x="296482" y="2398697"/>
                  </a:lnTo>
                  <a:lnTo>
                    <a:pt x="270258" y="2362720"/>
                  </a:lnTo>
                  <a:lnTo>
                    <a:pt x="245118" y="2325880"/>
                  </a:lnTo>
                  <a:lnTo>
                    <a:pt x="221080" y="2288195"/>
                  </a:lnTo>
                  <a:lnTo>
                    <a:pt x="198167" y="2249687"/>
                  </a:lnTo>
                  <a:lnTo>
                    <a:pt x="176396" y="2210375"/>
                  </a:lnTo>
                  <a:lnTo>
                    <a:pt x="155790" y="2170279"/>
                  </a:lnTo>
                  <a:lnTo>
                    <a:pt x="136367" y="2129420"/>
                  </a:lnTo>
                  <a:lnTo>
                    <a:pt x="118148" y="2087817"/>
                  </a:lnTo>
                  <a:lnTo>
                    <a:pt x="101153" y="2045491"/>
                  </a:lnTo>
                  <a:lnTo>
                    <a:pt x="85402" y="2002461"/>
                  </a:lnTo>
                  <a:lnTo>
                    <a:pt x="70915" y="1958748"/>
                  </a:lnTo>
                  <a:lnTo>
                    <a:pt x="57713" y="1914372"/>
                  </a:lnTo>
                  <a:lnTo>
                    <a:pt x="45814" y="1869352"/>
                  </a:lnTo>
                  <a:lnTo>
                    <a:pt x="35241" y="1823709"/>
                  </a:lnTo>
                  <a:lnTo>
                    <a:pt x="26012" y="1777462"/>
                  </a:lnTo>
                  <a:lnTo>
                    <a:pt x="18147" y="1730633"/>
                  </a:lnTo>
                  <a:lnTo>
                    <a:pt x="11668" y="1683240"/>
                  </a:lnTo>
                  <a:lnTo>
                    <a:pt x="6593" y="1635305"/>
                  </a:lnTo>
                  <a:lnTo>
                    <a:pt x="2943" y="1586846"/>
                  </a:lnTo>
                  <a:lnTo>
                    <a:pt x="739" y="1537884"/>
                  </a:lnTo>
                  <a:lnTo>
                    <a:pt x="0" y="1488439"/>
                  </a:lnTo>
                  <a:lnTo>
                    <a:pt x="739" y="1439067"/>
                  </a:lnTo>
                  <a:lnTo>
                    <a:pt x="2943" y="1390171"/>
                  </a:lnTo>
                  <a:lnTo>
                    <a:pt x="6593" y="1341773"/>
                  </a:lnTo>
                  <a:lnTo>
                    <a:pt x="11668" y="1293893"/>
                  </a:lnTo>
                  <a:lnTo>
                    <a:pt x="18147" y="1246550"/>
                  </a:lnTo>
                  <a:lnTo>
                    <a:pt x="26012" y="1199766"/>
                  </a:lnTo>
                  <a:lnTo>
                    <a:pt x="35241" y="1153560"/>
                  </a:lnTo>
                  <a:lnTo>
                    <a:pt x="45814" y="1107952"/>
                  </a:lnTo>
                  <a:lnTo>
                    <a:pt x="57713" y="1062963"/>
                  </a:lnTo>
                  <a:lnTo>
                    <a:pt x="70915" y="1018614"/>
                  </a:lnTo>
                  <a:lnTo>
                    <a:pt x="85402" y="974923"/>
                  </a:lnTo>
                  <a:lnTo>
                    <a:pt x="101153" y="931912"/>
                  </a:lnTo>
                  <a:lnTo>
                    <a:pt x="118148" y="889601"/>
                  </a:lnTo>
                  <a:lnTo>
                    <a:pt x="136367" y="848009"/>
                  </a:lnTo>
                  <a:lnTo>
                    <a:pt x="155790" y="807158"/>
                  </a:lnTo>
                  <a:lnTo>
                    <a:pt x="176396" y="767067"/>
                  </a:lnTo>
                  <a:lnTo>
                    <a:pt x="198167" y="727757"/>
                  </a:lnTo>
                  <a:lnTo>
                    <a:pt x="221080" y="689247"/>
                  </a:lnTo>
                  <a:lnTo>
                    <a:pt x="245118" y="651558"/>
                  </a:lnTo>
                  <a:lnTo>
                    <a:pt x="270258" y="614711"/>
                  </a:lnTo>
                  <a:lnTo>
                    <a:pt x="296482" y="578725"/>
                  </a:lnTo>
                  <a:lnTo>
                    <a:pt x="323769" y="543620"/>
                  </a:lnTo>
                  <a:lnTo>
                    <a:pt x="352099" y="509418"/>
                  </a:lnTo>
                  <a:lnTo>
                    <a:pt x="381451" y="476137"/>
                  </a:lnTo>
                  <a:lnTo>
                    <a:pt x="411807" y="443799"/>
                  </a:lnTo>
                  <a:lnTo>
                    <a:pt x="443145" y="412423"/>
                  </a:lnTo>
                  <a:lnTo>
                    <a:pt x="475446" y="382030"/>
                  </a:lnTo>
                  <a:lnTo>
                    <a:pt x="508689" y="352640"/>
                  </a:lnTo>
                  <a:lnTo>
                    <a:pt x="542855" y="324274"/>
                  </a:lnTo>
                  <a:lnTo>
                    <a:pt x="577923" y="296950"/>
                  </a:lnTo>
                  <a:lnTo>
                    <a:pt x="613873" y="270691"/>
                  </a:lnTo>
                  <a:lnTo>
                    <a:pt x="650686" y="245515"/>
                  </a:lnTo>
                  <a:lnTo>
                    <a:pt x="688340" y="221443"/>
                  </a:lnTo>
                  <a:lnTo>
                    <a:pt x="726816" y="198496"/>
                  </a:lnTo>
                  <a:lnTo>
                    <a:pt x="766094" y="176693"/>
                  </a:lnTo>
                  <a:lnTo>
                    <a:pt x="806153" y="156055"/>
                  </a:lnTo>
                  <a:lnTo>
                    <a:pt x="846974" y="136601"/>
                  </a:lnTo>
                  <a:lnTo>
                    <a:pt x="888536" y="118353"/>
                  </a:lnTo>
                  <a:lnTo>
                    <a:pt x="930820" y="101331"/>
                  </a:lnTo>
                  <a:lnTo>
                    <a:pt x="973805" y="85554"/>
                  </a:lnTo>
                  <a:lnTo>
                    <a:pt x="1017471" y="71042"/>
                  </a:lnTo>
                  <a:lnTo>
                    <a:pt x="1061798" y="57817"/>
                  </a:lnTo>
                  <a:lnTo>
                    <a:pt x="1106766" y="45898"/>
                  </a:lnTo>
                  <a:lnTo>
                    <a:pt x="1152355" y="35306"/>
                  </a:lnTo>
                  <a:lnTo>
                    <a:pt x="1198544" y="26060"/>
                  </a:lnTo>
                  <a:lnTo>
                    <a:pt x="1245314" y="18181"/>
                  </a:lnTo>
                  <a:lnTo>
                    <a:pt x="1292645" y="11690"/>
                  </a:lnTo>
                  <a:lnTo>
                    <a:pt x="1340516" y="6606"/>
                  </a:lnTo>
                  <a:lnTo>
                    <a:pt x="1388907" y="2949"/>
                  </a:lnTo>
                  <a:lnTo>
                    <a:pt x="1437798" y="740"/>
                  </a:lnTo>
                  <a:lnTo>
                    <a:pt x="1487170" y="0"/>
                  </a:lnTo>
                  <a:lnTo>
                    <a:pt x="1536541" y="740"/>
                  </a:lnTo>
                  <a:lnTo>
                    <a:pt x="1585432" y="2949"/>
                  </a:lnTo>
                  <a:lnTo>
                    <a:pt x="1633823" y="6606"/>
                  </a:lnTo>
                  <a:lnTo>
                    <a:pt x="1681694" y="11690"/>
                  </a:lnTo>
                  <a:lnTo>
                    <a:pt x="1729025" y="18181"/>
                  </a:lnTo>
                  <a:lnTo>
                    <a:pt x="1775795" y="26060"/>
                  </a:lnTo>
                  <a:lnTo>
                    <a:pt x="1821984" y="35306"/>
                  </a:lnTo>
                  <a:lnTo>
                    <a:pt x="1867573" y="45898"/>
                  </a:lnTo>
                  <a:lnTo>
                    <a:pt x="1912541" y="57817"/>
                  </a:lnTo>
                  <a:lnTo>
                    <a:pt x="1956868" y="71042"/>
                  </a:lnTo>
                  <a:lnTo>
                    <a:pt x="2000534" y="85554"/>
                  </a:lnTo>
                  <a:lnTo>
                    <a:pt x="2043519" y="101331"/>
                  </a:lnTo>
                  <a:lnTo>
                    <a:pt x="2085803" y="118353"/>
                  </a:lnTo>
                  <a:lnTo>
                    <a:pt x="2127365" y="136601"/>
                  </a:lnTo>
                  <a:lnTo>
                    <a:pt x="2168186" y="156055"/>
                  </a:lnTo>
                  <a:lnTo>
                    <a:pt x="2208245" y="176693"/>
                  </a:lnTo>
                  <a:lnTo>
                    <a:pt x="2247523" y="198496"/>
                  </a:lnTo>
                  <a:lnTo>
                    <a:pt x="2285999" y="221443"/>
                  </a:lnTo>
                  <a:lnTo>
                    <a:pt x="2323653" y="245515"/>
                  </a:lnTo>
                  <a:lnTo>
                    <a:pt x="2360466" y="270691"/>
                  </a:lnTo>
                  <a:lnTo>
                    <a:pt x="2396416" y="296950"/>
                  </a:lnTo>
                  <a:lnTo>
                    <a:pt x="2431484" y="324274"/>
                  </a:lnTo>
                  <a:lnTo>
                    <a:pt x="2465650" y="352640"/>
                  </a:lnTo>
                  <a:lnTo>
                    <a:pt x="2498893" y="382030"/>
                  </a:lnTo>
                  <a:lnTo>
                    <a:pt x="2531194" y="412423"/>
                  </a:lnTo>
                  <a:lnTo>
                    <a:pt x="2562532" y="443799"/>
                  </a:lnTo>
                  <a:lnTo>
                    <a:pt x="2592888" y="476137"/>
                  </a:lnTo>
                  <a:lnTo>
                    <a:pt x="2622240" y="509418"/>
                  </a:lnTo>
                  <a:lnTo>
                    <a:pt x="2650570" y="543620"/>
                  </a:lnTo>
                  <a:lnTo>
                    <a:pt x="2677857" y="578725"/>
                  </a:lnTo>
                  <a:lnTo>
                    <a:pt x="2704081" y="614711"/>
                  </a:lnTo>
                  <a:lnTo>
                    <a:pt x="2729221" y="651558"/>
                  </a:lnTo>
                  <a:lnTo>
                    <a:pt x="2753259" y="689247"/>
                  </a:lnTo>
                  <a:lnTo>
                    <a:pt x="2776172" y="727757"/>
                  </a:lnTo>
                  <a:lnTo>
                    <a:pt x="2797943" y="767067"/>
                  </a:lnTo>
                  <a:lnTo>
                    <a:pt x="2818549" y="807158"/>
                  </a:lnTo>
                  <a:lnTo>
                    <a:pt x="2837972" y="848009"/>
                  </a:lnTo>
                  <a:lnTo>
                    <a:pt x="2856191" y="889601"/>
                  </a:lnTo>
                  <a:lnTo>
                    <a:pt x="2873186" y="931912"/>
                  </a:lnTo>
                  <a:lnTo>
                    <a:pt x="2888937" y="974923"/>
                  </a:lnTo>
                  <a:lnTo>
                    <a:pt x="2903424" y="1018614"/>
                  </a:lnTo>
                  <a:lnTo>
                    <a:pt x="2916626" y="1062963"/>
                  </a:lnTo>
                  <a:lnTo>
                    <a:pt x="2928525" y="1107952"/>
                  </a:lnTo>
                  <a:lnTo>
                    <a:pt x="2939098" y="1153560"/>
                  </a:lnTo>
                  <a:lnTo>
                    <a:pt x="2948327" y="1199766"/>
                  </a:lnTo>
                  <a:lnTo>
                    <a:pt x="2956192" y="1246550"/>
                  </a:lnTo>
                  <a:lnTo>
                    <a:pt x="2962671" y="1293893"/>
                  </a:lnTo>
                  <a:lnTo>
                    <a:pt x="2967746" y="1341773"/>
                  </a:lnTo>
                  <a:lnTo>
                    <a:pt x="2971396" y="1390171"/>
                  </a:lnTo>
                  <a:lnTo>
                    <a:pt x="2973600" y="1439067"/>
                  </a:lnTo>
                  <a:lnTo>
                    <a:pt x="2974340" y="148843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8146" y="956728"/>
              <a:ext cx="2983865" cy="2986405"/>
            </a:xfrm>
            <a:custGeom>
              <a:avLst/>
              <a:gdLst/>
              <a:ahLst/>
              <a:cxnLst/>
              <a:rect l="l" t="t" r="r" b="b"/>
              <a:pathLst>
                <a:path w="2983865" h="2986404">
                  <a:moveTo>
                    <a:pt x="9334" y="2981541"/>
                  </a:moveTo>
                  <a:lnTo>
                    <a:pt x="7975" y="2978239"/>
                  </a:lnTo>
                  <a:lnTo>
                    <a:pt x="4673" y="2976880"/>
                  </a:lnTo>
                  <a:lnTo>
                    <a:pt x="1358" y="2978239"/>
                  </a:lnTo>
                  <a:lnTo>
                    <a:pt x="0" y="2981541"/>
                  </a:lnTo>
                  <a:lnTo>
                    <a:pt x="1358" y="2984855"/>
                  </a:lnTo>
                  <a:lnTo>
                    <a:pt x="4673" y="2986214"/>
                  </a:lnTo>
                  <a:lnTo>
                    <a:pt x="7975" y="2984855"/>
                  </a:lnTo>
                  <a:lnTo>
                    <a:pt x="9334" y="2981541"/>
                  </a:lnTo>
                  <a:close/>
                </a:path>
                <a:path w="2983865" h="2986404">
                  <a:moveTo>
                    <a:pt x="2983674" y="4660"/>
                  </a:moveTo>
                  <a:lnTo>
                    <a:pt x="2982315" y="1358"/>
                  </a:lnTo>
                  <a:lnTo>
                    <a:pt x="2979013" y="0"/>
                  </a:lnTo>
                  <a:lnTo>
                    <a:pt x="2975699" y="1358"/>
                  </a:lnTo>
                  <a:lnTo>
                    <a:pt x="2974340" y="4660"/>
                  </a:lnTo>
                  <a:lnTo>
                    <a:pt x="2975699" y="7975"/>
                  </a:lnTo>
                  <a:lnTo>
                    <a:pt x="2979013" y="9334"/>
                  </a:lnTo>
                  <a:lnTo>
                    <a:pt x="2982315" y="7975"/>
                  </a:lnTo>
                  <a:lnTo>
                    <a:pt x="298367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43859" y="2503169"/>
              <a:ext cx="1003300" cy="0"/>
            </a:xfrm>
            <a:custGeom>
              <a:avLst/>
              <a:gdLst/>
              <a:ahLst/>
              <a:cxnLst/>
              <a:rect l="l" t="t" r="r" b="b"/>
              <a:pathLst>
                <a:path w="1003300">
                  <a:moveTo>
                    <a:pt x="100330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33699" y="1036319"/>
              <a:ext cx="1019810" cy="2823210"/>
            </a:xfrm>
            <a:custGeom>
              <a:avLst/>
              <a:gdLst/>
              <a:ahLst/>
              <a:cxnLst/>
              <a:rect l="l" t="t" r="r" b="b"/>
              <a:pathLst>
                <a:path w="1019810" h="2823210">
                  <a:moveTo>
                    <a:pt x="0" y="0"/>
                  </a:moveTo>
                  <a:lnTo>
                    <a:pt x="3810" y="2823210"/>
                  </a:lnTo>
                  <a:lnTo>
                    <a:pt x="25400" y="2815590"/>
                  </a:lnTo>
                  <a:lnTo>
                    <a:pt x="95250" y="2790190"/>
                  </a:lnTo>
                  <a:lnTo>
                    <a:pt x="154939" y="2759710"/>
                  </a:lnTo>
                  <a:lnTo>
                    <a:pt x="232410" y="2724149"/>
                  </a:lnTo>
                  <a:lnTo>
                    <a:pt x="279400" y="2697479"/>
                  </a:lnTo>
                  <a:lnTo>
                    <a:pt x="346710" y="2654299"/>
                  </a:lnTo>
                  <a:lnTo>
                    <a:pt x="401320" y="2617469"/>
                  </a:lnTo>
                  <a:lnTo>
                    <a:pt x="467360" y="2561590"/>
                  </a:lnTo>
                  <a:lnTo>
                    <a:pt x="541020" y="2501900"/>
                  </a:lnTo>
                  <a:lnTo>
                    <a:pt x="581660" y="2465069"/>
                  </a:lnTo>
                  <a:lnTo>
                    <a:pt x="637539" y="2399029"/>
                  </a:lnTo>
                  <a:lnTo>
                    <a:pt x="670560" y="2366009"/>
                  </a:lnTo>
                  <a:lnTo>
                    <a:pt x="703579" y="2321559"/>
                  </a:lnTo>
                  <a:lnTo>
                    <a:pt x="740410" y="2273300"/>
                  </a:lnTo>
                  <a:lnTo>
                    <a:pt x="795020" y="2197100"/>
                  </a:lnTo>
                  <a:lnTo>
                    <a:pt x="835660" y="2127250"/>
                  </a:lnTo>
                  <a:lnTo>
                    <a:pt x="880110" y="2049779"/>
                  </a:lnTo>
                  <a:lnTo>
                    <a:pt x="913129" y="1971039"/>
                  </a:lnTo>
                  <a:lnTo>
                    <a:pt x="942339" y="1885950"/>
                  </a:lnTo>
                  <a:lnTo>
                    <a:pt x="972820" y="1761489"/>
                  </a:lnTo>
                  <a:lnTo>
                    <a:pt x="994410" y="1661159"/>
                  </a:lnTo>
                  <a:lnTo>
                    <a:pt x="1009650" y="1558289"/>
                  </a:lnTo>
                  <a:lnTo>
                    <a:pt x="1016000" y="1473200"/>
                  </a:lnTo>
                  <a:lnTo>
                    <a:pt x="1019810" y="1399539"/>
                  </a:lnTo>
                  <a:lnTo>
                    <a:pt x="1016000" y="1319529"/>
                  </a:lnTo>
                  <a:lnTo>
                    <a:pt x="1005839" y="1236979"/>
                  </a:lnTo>
                  <a:lnTo>
                    <a:pt x="994410" y="1159509"/>
                  </a:lnTo>
                  <a:lnTo>
                    <a:pt x="979170" y="1087119"/>
                  </a:lnTo>
                  <a:lnTo>
                    <a:pt x="961389" y="1023619"/>
                  </a:lnTo>
                  <a:lnTo>
                    <a:pt x="939800" y="951229"/>
                  </a:lnTo>
                  <a:lnTo>
                    <a:pt x="909320" y="866139"/>
                  </a:lnTo>
                  <a:lnTo>
                    <a:pt x="883920" y="802639"/>
                  </a:lnTo>
                  <a:lnTo>
                    <a:pt x="835660" y="707389"/>
                  </a:lnTo>
                  <a:lnTo>
                    <a:pt x="798829" y="648969"/>
                  </a:lnTo>
                  <a:lnTo>
                    <a:pt x="773429" y="604519"/>
                  </a:lnTo>
                  <a:lnTo>
                    <a:pt x="740410" y="552450"/>
                  </a:lnTo>
                  <a:lnTo>
                    <a:pt x="698500" y="496569"/>
                  </a:lnTo>
                  <a:lnTo>
                    <a:pt x="640079" y="430529"/>
                  </a:lnTo>
                  <a:lnTo>
                    <a:pt x="593089" y="374650"/>
                  </a:lnTo>
                  <a:lnTo>
                    <a:pt x="527050" y="312419"/>
                  </a:lnTo>
                  <a:lnTo>
                    <a:pt x="467360" y="260350"/>
                  </a:lnTo>
                  <a:lnTo>
                    <a:pt x="419100" y="219709"/>
                  </a:lnTo>
                  <a:lnTo>
                    <a:pt x="370839" y="182879"/>
                  </a:lnTo>
                  <a:lnTo>
                    <a:pt x="316230" y="147319"/>
                  </a:lnTo>
                  <a:lnTo>
                    <a:pt x="265430" y="116839"/>
                  </a:lnTo>
                  <a:lnTo>
                    <a:pt x="194310" y="80009"/>
                  </a:lnTo>
                  <a:lnTo>
                    <a:pt x="116839" y="46989"/>
                  </a:lnTo>
                  <a:lnTo>
                    <a:pt x="62230" y="21589"/>
                  </a:lnTo>
                  <a:lnTo>
                    <a:pt x="21589" y="10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33699" y="1036319"/>
              <a:ext cx="1019810" cy="2823210"/>
            </a:xfrm>
            <a:custGeom>
              <a:avLst/>
              <a:gdLst/>
              <a:ahLst/>
              <a:cxnLst/>
              <a:rect l="l" t="t" r="r" b="b"/>
              <a:pathLst>
                <a:path w="1019810" h="2823210">
                  <a:moveTo>
                    <a:pt x="0" y="0"/>
                  </a:moveTo>
                  <a:lnTo>
                    <a:pt x="21589" y="10159"/>
                  </a:lnTo>
                  <a:lnTo>
                    <a:pt x="62230" y="21589"/>
                  </a:lnTo>
                  <a:lnTo>
                    <a:pt x="116839" y="46989"/>
                  </a:lnTo>
                  <a:lnTo>
                    <a:pt x="194310" y="80009"/>
                  </a:lnTo>
                  <a:lnTo>
                    <a:pt x="265430" y="116839"/>
                  </a:lnTo>
                  <a:lnTo>
                    <a:pt x="316230" y="147319"/>
                  </a:lnTo>
                  <a:lnTo>
                    <a:pt x="370839" y="182879"/>
                  </a:lnTo>
                  <a:lnTo>
                    <a:pt x="419100" y="219709"/>
                  </a:lnTo>
                  <a:lnTo>
                    <a:pt x="467360" y="260350"/>
                  </a:lnTo>
                  <a:lnTo>
                    <a:pt x="527050" y="312419"/>
                  </a:lnTo>
                  <a:lnTo>
                    <a:pt x="593089" y="374650"/>
                  </a:lnTo>
                  <a:lnTo>
                    <a:pt x="640079" y="430529"/>
                  </a:lnTo>
                  <a:lnTo>
                    <a:pt x="698500" y="496569"/>
                  </a:lnTo>
                  <a:lnTo>
                    <a:pt x="740410" y="552450"/>
                  </a:lnTo>
                  <a:lnTo>
                    <a:pt x="773429" y="604519"/>
                  </a:lnTo>
                  <a:lnTo>
                    <a:pt x="798829" y="648969"/>
                  </a:lnTo>
                  <a:lnTo>
                    <a:pt x="835660" y="707389"/>
                  </a:lnTo>
                  <a:lnTo>
                    <a:pt x="883920" y="802639"/>
                  </a:lnTo>
                  <a:lnTo>
                    <a:pt x="909320" y="866139"/>
                  </a:lnTo>
                  <a:lnTo>
                    <a:pt x="939800" y="951229"/>
                  </a:lnTo>
                  <a:lnTo>
                    <a:pt x="961389" y="1023619"/>
                  </a:lnTo>
                  <a:lnTo>
                    <a:pt x="979170" y="1087119"/>
                  </a:lnTo>
                  <a:lnTo>
                    <a:pt x="994410" y="1159509"/>
                  </a:lnTo>
                  <a:lnTo>
                    <a:pt x="1005839" y="1236979"/>
                  </a:lnTo>
                  <a:lnTo>
                    <a:pt x="1016000" y="1319529"/>
                  </a:lnTo>
                  <a:lnTo>
                    <a:pt x="1019810" y="1399539"/>
                  </a:lnTo>
                  <a:lnTo>
                    <a:pt x="1016000" y="1473200"/>
                  </a:lnTo>
                  <a:lnTo>
                    <a:pt x="1009650" y="1558289"/>
                  </a:lnTo>
                  <a:lnTo>
                    <a:pt x="994410" y="1661159"/>
                  </a:lnTo>
                  <a:lnTo>
                    <a:pt x="972820" y="1761489"/>
                  </a:lnTo>
                  <a:lnTo>
                    <a:pt x="942339" y="1885950"/>
                  </a:lnTo>
                  <a:lnTo>
                    <a:pt x="913129" y="1971039"/>
                  </a:lnTo>
                  <a:lnTo>
                    <a:pt x="880110" y="2049779"/>
                  </a:lnTo>
                  <a:lnTo>
                    <a:pt x="835660" y="2127250"/>
                  </a:lnTo>
                  <a:lnTo>
                    <a:pt x="795020" y="2197100"/>
                  </a:lnTo>
                  <a:lnTo>
                    <a:pt x="740410" y="2273300"/>
                  </a:lnTo>
                  <a:lnTo>
                    <a:pt x="703579" y="2321559"/>
                  </a:lnTo>
                  <a:lnTo>
                    <a:pt x="670560" y="2366009"/>
                  </a:lnTo>
                  <a:lnTo>
                    <a:pt x="637539" y="2399029"/>
                  </a:lnTo>
                  <a:lnTo>
                    <a:pt x="581660" y="2465069"/>
                  </a:lnTo>
                  <a:lnTo>
                    <a:pt x="541020" y="2501900"/>
                  </a:lnTo>
                  <a:lnTo>
                    <a:pt x="467360" y="2561590"/>
                  </a:lnTo>
                  <a:lnTo>
                    <a:pt x="401320" y="2617469"/>
                  </a:lnTo>
                  <a:lnTo>
                    <a:pt x="346710" y="2654299"/>
                  </a:lnTo>
                  <a:lnTo>
                    <a:pt x="279400" y="2697479"/>
                  </a:lnTo>
                  <a:lnTo>
                    <a:pt x="232410" y="2724149"/>
                  </a:lnTo>
                  <a:lnTo>
                    <a:pt x="154939" y="2759710"/>
                  </a:lnTo>
                  <a:lnTo>
                    <a:pt x="95250" y="2790190"/>
                  </a:lnTo>
                  <a:lnTo>
                    <a:pt x="25400" y="2815590"/>
                  </a:lnTo>
                  <a:lnTo>
                    <a:pt x="3810" y="282321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29026" y="1031658"/>
              <a:ext cx="1029335" cy="2832735"/>
            </a:xfrm>
            <a:custGeom>
              <a:avLst/>
              <a:gdLst/>
              <a:ahLst/>
              <a:cxnLst/>
              <a:rect l="l" t="t" r="r" b="b"/>
              <a:pathLst>
                <a:path w="1029335" h="2832735">
                  <a:moveTo>
                    <a:pt x="9334" y="2827871"/>
                  </a:moveTo>
                  <a:lnTo>
                    <a:pt x="7975" y="2824569"/>
                  </a:lnTo>
                  <a:lnTo>
                    <a:pt x="4673" y="2823210"/>
                  </a:lnTo>
                  <a:lnTo>
                    <a:pt x="1358" y="2824569"/>
                  </a:lnTo>
                  <a:lnTo>
                    <a:pt x="0" y="2827871"/>
                  </a:lnTo>
                  <a:lnTo>
                    <a:pt x="1358" y="2831185"/>
                  </a:lnTo>
                  <a:lnTo>
                    <a:pt x="4673" y="2832544"/>
                  </a:lnTo>
                  <a:lnTo>
                    <a:pt x="7975" y="2831185"/>
                  </a:lnTo>
                  <a:lnTo>
                    <a:pt x="9334" y="2827871"/>
                  </a:lnTo>
                  <a:close/>
                </a:path>
                <a:path w="1029335" h="2832735">
                  <a:moveTo>
                    <a:pt x="1029144" y="4660"/>
                  </a:moveTo>
                  <a:lnTo>
                    <a:pt x="1027785" y="1358"/>
                  </a:lnTo>
                  <a:lnTo>
                    <a:pt x="1024483" y="0"/>
                  </a:lnTo>
                  <a:lnTo>
                    <a:pt x="1021168" y="1358"/>
                  </a:lnTo>
                  <a:lnTo>
                    <a:pt x="1019810" y="4660"/>
                  </a:lnTo>
                  <a:lnTo>
                    <a:pt x="1021168" y="7975"/>
                  </a:lnTo>
                  <a:lnTo>
                    <a:pt x="1024483" y="9334"/>
                  </a:lnTo>
                  <a:lnTo>
                    <a:pt x="1027785" y="7975"/>
                  </a:lnTo>
                  <a:lnTo>
                    <a:pt x="102914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46680" y="970279"/>
              <a:ext cx="287020" cy="2957830"/>
            </a:xfrm>
            <a:custGeom>
              <a:avLst/>
              <a:gdLst/>
              <a:ahLst/>
              <a:cxnLst/>
              <a:rect l="l" t="t" r="r" b="b"/>
              <a:pathLst>
                <a:path w="287019" h="2957829">
                  <a:moveTo>
                    <a:pt x="0" y="0"/>
                  </a:moveTo>
                  <a:lnTo>
                    <a:pt x="6350" y="2957830"/>
                  </a:lnTo>
                  <a:lnTo>
                    <a:pt x="60959" y="2950210"/>
                  </a:lnTo>
                  <a:lnTo>
                    <a:pt x="114300" y="2938780"/>
                  </a:lnTo>
                  <a:lnTo>
                    <a:pt x="163830" y="2927350"/>
                  </a:lnTo>
                  <a:lnTo>
                    <a:pt x="207009" y="2914650"/>
                  </a:lnTo>
                  <a:lnTo>
                    <a:pt x="240030" y="2908300"/>
                  </a:lnTo>
                  <a:lnTo>
                    <a:pt x="265430" y="2900680"/>
                  </a:lnTo>
                  <a:lnTo>
                    <a:pt x="287019" y="2889250"/>
                  </a:lnTo>
                  <a:lnTo>
                    <a:pt x="287019" y="68580"/>
                  </a:lnTo>
                  <a:lnTo>
                    <a:pt x="251459" y="53340"/>
                  </a:lnTo>
                  <a:lnTo>
                    <a:pt x="224789" y="45720"/>
                  </a:lnTo>
                  <a:lnTo>
                    <a:pt x="191769" y="34290"/>
                  </a:lnTo>
                  <a:lnTo>
                    <a:pt x="156209" y="24130"/>
                  </a:lnTo>
                  <a:lnTo>
                    <a:pt x="109219" y="13970"/>
                  </a:lnTo>
                  <a:lnTo>
                    <a:pt x="53339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46680" y="970279"/>
              <a:ext cx="287020" cy="2957830"/>
            </a:xfrm>
            <a:custGeom>
              <a:avLst/>
              <a:gdLst/>
              <a:ahLst/>
              <a:cxnLst/>
              <a:rect l="l" t="t" r="r" b="b"/>
              <a:pathLst>
                <a:path w="287019" h="2957829">
                  <a:moveTo>
                    <a:pt x="287019" y="68580"/>
                  </a:moveTo>
                  <a:lnTo>
                    <a:pt x="251459" y="53340"/>
                  </a:lnTo>
                  <a:lnTo>
                    <a:pt x="224789" y="45720"/>
                  </a:lnTo>
                  <a:lnTo>
                    <a:pt x="191769" y="34290"/>
                  </a:lnTo>
                  <a:lnTo>
                    <a:pt x="156209" y="24130"/>
                  </a:lnTo>
                  <a:lnTo>
                    <a:pt x="109219" y="13970"/>
                  </a:lnTo>
                  <a:lnTo>
                    <a:pt x="53339" y="3810"/>
                  </a:lnTo>
                  <a:lnTo>
                    <a:pt x="0" y="0"/>
                  </a:lnTo>
                  <a:lnTo>
                    <a:pt x="6350" y="2957830"/>
                  </a:lnTo>
                  <a:lnTo>
                    <a:pt x="60959" y="2950210"/>
                  </a:lnTo>
                  <a:lnTo>
                    <a:pt x="114300" y="2938780"/>
                  </a:lnTo>
                  <a:lnTo>
                    <a:pt x="163830" y="2927350"/>
                  </a:lnTo>
                  <a:lnTo>
                    <a:pt x="207009" y="2914650"/>
                  </a:lnTo>
                  <a:lnTo>
                    <a:pt x="240030" y="2908300"/>
                  </a:lnTo>
                  <a:lnTo>
                    <a:pt x="265430" y="2900680"/>
                  </a:lnTo>
                  <a:lnTo>
                    <a:pt x="287019" y="2889250"/>
                  </a:lnTo>
                  <a:lnTo>
                    <a:pt x="287019" y="6858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42006" y="965618"/>
              <a:ext cx="296545" cy="2967355"/>
            </a:xfrm>
            <a:custGeom>
              <a:avLst/>
              <a:gdLst/>
              <a:ahLst/>
              <a:cxnLst/>
              <a:rect l="l" t="t" r="r" b="b"/>
              <a:pathLst>
                <a:path w="296544" h="2967354">
                  <a:moveTo>
                    <a:pt x="9334" y="2962491"/>
                  </a:moveTo>
                  <a:lnTo>
                    <a:pt x="7975" y="2959189"/>
                  </a:lnTo>
                  <a:lnTo>
                    <a:pt x="4673" y="2957830"/>
                  </a:lnTo>
                  <a:lnTo>
                    <a:pt x="1358" y="2959189"/>
                  </a:lnTo>
                  <a:lnTo>
                    <a:pt x="0" y="2962491"/>
                  </a:lnTo>
                  <a:lnTo>
                    <a:pt x="1358" y="2965805"/>
                  </a:lnTo>
                  <a:lnTo>
                    <a:pt x="4673" y="2967164"/>
                  </a:lnTo>
                  <a:lnTo>
                    <a:pt x="7975" y="2965805"/>
                  </a:lnTo>
                  <a:lnTo>
                    <a:pt x="9334" y="2962491"/>
                  </a:lnTo>
                  <a:close/>
                </a:path>
                <a:path w="296544" h="2967354">
                  <a:moveTo>
                    <a:pt x="296354" y="4660"/>
                  </a:moveTo>
                  <a:lnTo>
                    <a:pt x="294995" y="1358"/>
                  </a:lnTo>
                  <a:lnTo>
                    <a:pt x="291693" y="0"/>
                  </a:lnTo>
                  <a:lnTo>
                    <a:pt x="288378" y="1358"/>
                  </a:lnTo>
                  <a:lnTo>
                    <a:pt x="287020" y="4660"/>
                  </a:lnTo>
                  <a:lnTo>
                    <a:pt x="288378" y="7975"/>
                  </a:lnTo>
                  <a:lnTo>
                    <a:pt x="291693" y="9334"/>
                  </a:lnTo>
                  <a:lnTo>
                    <a:pt x="294995" y="7975"/>
                  </a:lnTo>
                  <a:lnTo>
                    <a:pt x="29635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621279" y="990509"/>
            <a:ext cx="299720" cy="2900045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7112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Holding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Wood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69389" y="2165350"/>
            <a:ext cx="1078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Back</a:t>
            </a:r>
            <a:r>
              <a:rPr sz="1800" b="1" spc="46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Cut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07790" y="2481579"/>
            <a:ext cx="1015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573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Felling Direction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704" y="1643441"/>
            <a:ext cx="281305" cy="16129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latin typeface="Arial"/>
                <a:cs typeface="Arial"/>
              </a:rPr>
              <a:t>Lean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Direction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517197" y="756602"/>
            <a:ext cx="3463290" cy="3029585"/>
            <a:chOff x="5517197" y="756602"/>
            <a:chExt cx="3463290" cy="3029585"/>
          </a:xfrm>
        </p:grpSpPr>
        <p:sp>
          <p:nvSpPr>
            <p:cNvPr id="19" name="object 19"/>
            <p:cNvSpPr/>
            <p:nvPr/>
          </p:nvSpPr>
          <p:spPr>
            <a:xfrm>
              <a:off x="7932419" y="2617469"/>
              <a:ext cx="956310" cy="3810"/>
            </a:xfrm>
            <a:custGeom>
              <a:avLst/>
              <a:gdLst/>
              <a:ahLst/>
              <a:cxnLst/>
              <a:rect l="l" t="t" r="r" b="b"/>
              <a:pathLst>
                <a:path w="956309" h="3810">
                  <a:moveTo>
                    <a:pt x="0" y="3809"/>
                  </a:moveTo>
                  <a:lnTo>
                    <a:pt x="956309" y="0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672829" y="770890"/>
              <a:ext cx="293370" cy="2712720"/>
            </a:xfrm>
            <a:custGeom>
              <a:avLst/>
              <a:gdLst/>
              <a:ahLst/>
              <a:cxnLst/>
              <a:rect l="l" t="t" r="r" b="b"/>
              <a:pathLst>
                <a:path w="293370" h="2712720">
                  <a:moveTo>
                    <a:pt x="0" y="0"/>
                  </a:moveTo>
                  <a:lnTo>
                    <a:pt x="88900" y="836930"/>
                  </a:lnTo>
                </a:path>
                <a:path w="293370" h="2712720">
                  <a:moveTo>
                    <a:pt x="200660" y="1840230"/>
                  </a:moveTo>
                  <a:lnTo>
                    <a:pt x="293370" y="271272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45809" y="1189990"/>
              <a:ext cx="1258570" cy="133350"/>
            </a:xfrm>
            <a:custGeom>
              <a:avLst/>
              <a:gdLst/>
              <a:ahLst/>
              <a:cxnLst/>
              <a:rect l="l" t="t" r="r" b="b"/>
              <a:pathLst>
                <a:path w="1258570" h="133350">
                  <a:moveTo>
                    <a:pt x="0" y="133350"/>
                  </a:moveTo>
                  <a:lnTo>
                    <a:pt x="1258569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75959" y="1285240"/>
              <a:ext cx="78740" cy="74930"/>
            </a:xfrm>
            <a:custGeom>
              <a:avLst/>
              <a:gdLst/>
              <a:ahLst/>
              <a:cxnLst/>
              <a:rect l="l" t="t" r="r" b="b"/>
              <a:pathLst>
                <a:path w="78739" h="74930">
                  <a:moveTo>
                    <a:pt x="71119" y="0"/>
                  </a:moveTo>
                  <a:lnTo>
                    <a:pt x="0" y="45720"/>
                  </a:lnTo>
                  <a:lnTo>
                    <a:pt x="78739" y="74930"/>
                  </a:lnTo>
                  <a:lnTo>
                    <a:pt x="711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81899" y="1019810"/>
              <a:ext cx="1087120" cy="114300"/>
            </a:xfrm>
            <a:custGeom>
              <a:avLst/>
              <a:gdLst/>
              <a:ahLst/>
              <a:cxnLst/>
              <a:rect l="l" t="t" r="r" b="b"/>
              <a:pathLst>
                <a:path w="1087120" h="114300">
                  <a:moveTo>
                    <a:pt x="0" y="114300"/>
                  </a:moveTo>
                  <a:lnTo>
                    <a:pt x="108712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660129" y="982980"/>
              <a:ext cx="78740" cy="74930"/>
            </a:xfrm>
            <a:custGeom>
              <a:avLst/>
              <a:gdLst/>
              <a:ahLst/>
              <a:cxnLst/>
              <a:rect l="l" t="t" r="r" b="b"/>
              <a:pathLst>
                <a:path w="78740" h="74930">
                  <a:moveTo>
                    <a:pt x="0" y="0"/>
                  </a:moveTo>
                  <a:lnTo>
                    <a:pt x="7620" y="74930"/>
                  </a:lnTo>
                  <a:lnTo>
                    <a:pt x="78740" y="29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08649" y="1073150"/>
              <a:ext cx="3060700" cy="2698750"/>
            </a:xfrm>
            <a:custGeom>
              <a:avLst/>
              <a:gdLst/>
              <a:ahLst/>
              <a:cxnLst/>
              <a:rect l="l" t="t" r="r" b="b"/>
              <a:pathLst>
                <a:path w="3060700" h="2698750">
                  <a:moveTo>
                    <a:pt x="2226309" y="1550670"/>
                  </a:moveTo>
                  <a:lnTo>
                    <a:pt x="3060700" y="520700"/>
                  </a:lnTo>
                </a:path>
                <a:path w="3060700" h="2698750">
                  <a:moveTo>
                    <a:pt x="127000" y="1247139"/>
                  </a:moveTo>
                  <a:lnTo>
                    <a:pt x="1910079" y="1247139"/>
                  </a:lnTo>
                </a:path>
                <a:path w="3060700" h="2698750">
                  <a:moveTo>
                    <a:pt x="107950" y="1170939"/>
                  </a:moveTo>
                  <a:lnTo>
                    <a:pt x="1908809" y="1170939"/>
                  </a:lnTo>
                </a:path>
                <a:path w="3060700" h="2698750">
                  <a:moveTo>
                    <a:pt x="0" y="0"/>
                  </a:moveTo>
                  <a:lnTo>
                    <a:pt x="107950" y="1182370"/>
                  </a:lnTo>
                </a:path>
                <a:path w="3060700" h="2698750">
                  <a:moveTo>
                    <a:pt x="270510" y="2698750"/>
                  </a:moveTo>
                  <a:lnTo>
                    <a:pt x="111760" y="1233170"/>
                  </a:lnTo>
                </a:path>
                <a:path w="3060700" h="2698750">
                  <a:moveTo>
                    <a:pt x="1896109" y="1156970"/>
                  </a:moveTo>
                  <a:lnTo>
                    <a:pt x="1896109" y="125983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16189" y="230632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5240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616189" y="230632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304800"/>
                  </a:moveTo>
                  <a:lnTo>
                    <a:pt x="0" y="304800"/>
                  </a:lnTo>
                  <a:lnTo>
                    <a:pt x="0" y="0"/>
                  </a:lnTo>
                  <a:lnTo>
                    <a:pt x="304800" y="0"/>
                  </a:lnTo>
                  <a:lnTo>
                    <a:pt x="304800" y="304800"/>
                  </a:lnTo>
                  <a:lnTo>
                    <a:pt x="152400" y="3048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21959" y="2193290"/>
              <a:ext cx="1031240" cy="146050"/>
            </a:xfrm>
            <a:custGeom>
              <a:avLst/>
              <a:gdLst/>
              <a:ahLst/>
              <a:cxnLst/>
              <a:rect l="l" t="t" r="r" b="b"/>
              <a:pathLst>
                <a:path w="1031240" h="146050">
                  <a:moveTo>
                    <a:pt x="0" y="0"/>
                  </a:moveTo>
                  <a:lnTo>
                    <a:pt x="0" y="146050"/>
                  </a:lnTo>
                  <a:lnTo>
                    <a:pt x="1031239" y="72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21959" y="2193290"/>
              <a:ext cx="1031240" cy="146050"/>
            </a:xfrm>
            <a:custGeom>
              <a:avLst/>
              <a:gdLst/>
              <a:ahLst/>
              <a:cxnLst/>
              <a:rect l="l" t="t" r="r" b="b"/>
              <a:pathLst>
                <a:path w="1031240" h="146050">
                  <a:moveTo>
                    <a:pt x="1031239" y="72389"/>
                  </a:moveTo>
                  <a:lnTo>
                    <a:pt x="0" y="146050"/>
                  </a:lnTo>
                  <a:lnTo>
                    <a:pt x="0" y="0"/>
                  </a:lnTo>
                  <a:lnTo>
                    <a:pt x="1031239" y="723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17286" y="2188628"/>
              <a:ext cx="1040765" cy="155575"/>
            </a:xfrm>
            <a:custGeom>
              <a:avLst/>
              <a:gdLst/>
              <a:ahLst/>
              <a:cxnLst/>
              <a:rect l="l" t="t" r="r" b="b"/>
              <a:pathLst>
                <a:path w="1040765" h="155575">
                  <a:moveTo>
                    <a:pt x="9334" y="150710"/>
                  </a:moveTo>
                  <a:lnTo>
                    <a:pt x="7975" y="147408"/>
                  </a:lnTo>
                  <a:lnTo>
                    <a:pt x="4673" y="146050"/>
                  </a:lnTo>
                  <a:lnTo>
                    <a:pt x="1358" y="147408"/>
                  </a:lnTo>
                  <a:lnTo>
                    <a:pt x="0" y="150710"/>
                  </a:lnTo>
                  <a:lnTo>
                    <a:pt x="1358" y="154025"/>
                  </a:lnTo>
                  <a:lnTo>
                    <a:pt x="4673" y="155384"/>
                  </a:lnTo>
                  <a:lnTo>
                    <a:pt x="7975" y="154025"/>
                  </a:lnTo>
                  <a:lnTo>
                    <a:pt x="9334" y="150710"/>
                  </a:lnTo>
                  <a:close/>
                </a:path>
                <a:path w="1040765" h="155575">
                  <a:moveTo>
                    <a:pt x="1040574" y="4660"/>
                  </a:moveTo>
                  <a:lnTo>
                    <a:pt x="1039215" y="1358"/>
                  </a:lnTo>
                  <a:lnTo>
                    <a:pt x="1035913" y="0"/>
                  </a:lnTo>
                  <a:lnTo>
                    <a:pt x="1032598" y="1358"/>
                  </a:lnTo>
                  <a:lnTo>
                    <a:pt x="1031240" y="4660"/>
                  </a:lnTo>
                  <a:lnTo>
                    <a:pt x="1032598" y="7975"/>
                  </a:lnTo>
                  <a:lnTo>
                    <a:pt x="1035913" y="9334"/>
                  </a:lnTo>
                  <a:lnTo>
                    <a:pt x="1039215" y="7975"/>
                  </a:lnTo>
                  <a:lnTo>
                    <a:pt x="104057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349250" y="1360487"/>
            <a:ext cx="4443730" cy="2121535"/>
            <a:chOff x="349250" y="1360487"/>
            <a:chExt cx="4443730" cy="2121535"/>
          </a:xfrm>
        </p:grpSpPr>
        <p:sp>
          <p:nvSpPr>
            <p:cNvPr id="32" name="object 32"/>
            <p:cNvSpPr/>
            <p:nvPr/>
          </p:nvSpPr>
          <p:spPr>
            <a:xfrm>
              <a:off x="3994150" y="2457450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10">
                  <a:moveTo>
                    <a:pt x="0" y="0"/>
                  </a:moveTo>
                  <a:lnTo>
                    <a:pt x="638810" y="0"/>
                  </a:lnTo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621529" y="2371089"/>
              <a:ext cx="171450" cy="172720"/>
            </a:xfrm>
            <a:custGeom>
              <a:avLst/>
              <a:gdLst/>
              <a:ahLst/>
              <a:cxnLst/>
              <a:rect l="l" t="t" r="r" b="b"/>
              <a:pathLst>
                <a:path w="171450" h="172719">
                  <a:moveTo>
                    <a:pt x="0" y="0"/>
                  </a:moveTo>
                  <a:lnTo>
                    <a:pt x="0" y="172720"/>
                  </a:lnTo>
                  <a:lnTo>
                    <a:pt x="171450" y="86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9270" y="2458719"/>
              <a:ext cx="420370" cy="0"/>
            </a:xfrm>
            <a:custGeom>
              <a:avLst/>
              <a:gdLst/>
              <a:ahLst/>
              <a:cxnLst/>
              <a:rect l="l" t="t" r="r" b="b"/>
              <a:pathLst>
                <a:path w="420369">
                  <a:moveTo>
                    <a:pt x="420370" y="0"/>
                  </a:moveTo>
                  <a:lnTo>
                    <a:pt x="0" y="0"/>
                  </a:lnTo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9250" y="237363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0"/>
                  </a:moveTo>
                  <a:lnTo>
                    <a:pt x="0" y="85090"/>
                  </a:lnTo>
                  <a:lnTo>
                    <a:pt x="171450" y="17145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75969" y="3129279"/>
              <a:ext cx="654050" cy="337820"/>
            </a:xfrm>
            <a:custGeom>
              <a:avLst/>
              <a:gdLst/>
              <a:ahLst/>
              <a:cxnLst/>
              <a:rect l="l" t="t" r="r" b="b"/>
              <a:pathLst>
                <a:path w="654050" h="337820">
                  <a:moveTo>
                    <a:pt x="615949" y="0"/>
                  </a:moveTo>
                  <a:lnTo>
                    <a:pt x="0" y="93980"/>
                  </a:lnTo>
                  <a:lnTo>
                    <a:pt x="17779" y="215900"/>
                  </a:lnTo>
                  <a:lnTo>
                    <a:pt x="36829" y="337820"/>
                  </a:lnTo>
                  <a:lnTo>
                    <a:pt x="654049" y="245110"/>
                  </a:lnTo>
                  <a:lnTo>
                    <a:pt x="615949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9770" y="3097529"/>
              <a:ext cx="730250" cy="369570"/>
            </a:xfrm>
            <a:custGeom>
              <a:avLst/>
              <a:gdLst/>
              <a:ahLst/>
              <a:cxnLst/>
              <a:rect l="l" t="t" r="r" b="b"/>
              <a:pathLst>
                <a:path w="730250" h="369570">
                  <a:moveTo>
                    <a:pt x="93979" y="247650"/>
                  </a:moveTo>
                  <a:lnTo>
                    <a:pt x="76200" y="125730"/>
                  </a:lnTo>
                  <a:lnTo>
                    <a:pt x="692149" y="31750"/>
                  </a:lnTo>
                  <a:lnTo>
                    <a:pt x="730249" y="276860"/>
                  </a:lnTo>
                  <a:lnTo>
                    <a:pt x="113029" y="369570"/>
                  </a:lnTo>
                  <a:lnTo>
                    <a:pt x="93979" y="247650"/>
                  </a:lnTo>
                  <a:close/>
                </a:path>
                <a:path w="730250" h="369570">
                  <a:moveTo>
                    <a:pt x="693420" y="27940"/>
                  </a:moveTo>
                  <a:lnTo>
                    <a:pt x="3809" y="2540"/>
                  </a:lnTo>
                </a:path>
                <a:path w="730250" h="369570">
                  <a:moveTo>
                    <a:pt x="1270" y="0"/>
                  </a:moveTo>
                  <a:lnTo>
                    <a:pt x="38100" y="245110"/>
                  </a:lnTo>
                </a:path>
                <a:path w="730250" h="369570">
                  <a:moveTo>
                    <a:pt x="0" y="1270"/>
                  </a:moveTo>
                  <a:lnTo>
                    <a:pt x="78739" y="125730"/>
                  </a:lnTo>
                </a:path>
                <a:path w="730250" h="369570">
                  <a:moveTo>
                    <a:pt x="38100" y="243840"/>
                  </a:moveTo>
                  <a:lnTo>
                    <a:pt x="113029" y="36957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1040" y="3096260"/>
              <a:ext cx="693420" cy="127000"/>
            </a:xfrm>
            <a:custGeom>
              <a:avLst/>
              <a:gdLst/>
              <a:ahLst/>
              <a:cxnLst/>
              <a:rect l="l" t="t" r="r" b="b"/>
              <a:pathLst>
                <a:path w="693419" h="127000">
                  <a:moveTo>
                    <a:pt x="0" y="0"/>
                  </a:moveTo>
                  <a:lnTo>
                    <a:pt x="76200" y="127000"/>
                  </a:lnTo>
                  <a:lnTo>
                    <a:pt x="693419" y="304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1040" y="3096260"/>
              <a:ext cx="693420" cy="127000"/>
            </a:xfrm>
            <a:custGeom>
              <a:avLst/>
              <a:gdLst/>
              <a:ahLst/>
              <a:cxnLst/>
              <a:rect l="l" t="t" r="r" b="b"/>
              <a:pathLst>
                <a:path w="693419" h="127000">
                  <a:moveTo>
                    <a:pt x="0" y="0"/>
                  </a:moveTo>
                  <a:lnTo>
                    <a:pt x="76200" y="127000"/>
                  </a:lnTo>
                  <a:lnTo>
                    <a:pt x="693419" y="30479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17956" y="2989998"/>
              <a:ext cx="661035" cy="247015"/>
            </a:xfrm>
            <a:custGeom>
              <a:avLst/>
              <a:gdLst/>
              <a:ahLst/>
              <a:cxnLst/>
              <a:rect l="l" t="t" r="r" b="b"/>
              <a:pathLst>
                <a:path w="661035" h="247014">
                  <a:moveTo>
                    <a:pt x="9334" y="242150"/>
                  </a:moveTo>
                  <a:lnTo>
                    <a:pt x="7975" y="238848"/>
                  </a:lnTo>
                  <a:lnTo>
                    <a:pt x="4673" y="237490"/>
                  </a:lnTo>
                  <a:lnTo>
                    <a:pt x="1358" y="238848"/>
                  </a:lnTo>
                  <a:lnTo>
                    <a:pt x="0" y="242150"/>
                  </a:lnTo>
                  <a:lnTo>
                    <a:pt x="1358" y="245465"/>
                  </a:lnTo>
                  <a:lnTo>
                    <a:pt x="4673" y="246824"/>
                  </a:lnTo>
                  <a:lnTo>
                    <a:pt x="7975" y="245465"/>
                  </a:lnTo>
                  <a:lnTo>
                    <a:pt x="9334" y="242150"/>
                  </a:lnTo>
                  <a:close/>
                </a:path>
                <a:path w="661035" h="247014">
                  <a:moveTo>
                    <a:pt x="660844" y="4660"/>
                  </a:moveTo>
                  <a:lnTo>
                    <a:pt x="659485" y="1358"/>
                  </a:lnTo>
                  <a:lnTo>
                    <a:pt x="656183" y="0"/>
                  </a:lnTo>
                  <a:lnTo>
                    <a:pt x="652868" y="1358"/>
                  </a:lnTo>
                  <a:lnTo>
                    <a:pt x="651510" y="4660"/>
                  </a:lnTo>
                  <a:lnTo>
                    <a:pt x="652868" y="7975"/>
                  </a:lnTo>
                  <a:lnTo>
                    <a:pt x="656183" y="9334"/>
                  </a:lnTo>
                  <a:lnTo>
                    <a:pt x="659485" y="7975"/>
                  </a:lnTo>
                  <a:lnTo>
                    <a:pt x="66084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9770" y="3096260"/>
              <a:ext cx="116839" cy="372110"/>
            </a:xfrm>
            <a:custGeom>
              <a:avLst/>
              <a:gdLst/>
              <a:ahLst/>
              <a:cxnLst/>
              <a:rect l="l" t="t" r="r" b="b"/>
              <a:pathLst>
                <a:path w="116840" h="372110">
                  <a:moveTo>
                    <a:pt x="0" y="0"/>
                  </a:moveTo>
                  <a:lnTo>
                    <a:pt x="38100" y="245110"/>
                  </a:lnTo>
                  <a:lnTo>
                    <a:pt x="116839" y="372110"/>
                  </a:lnTo>
                  <a:lnTo>
                    <a:pt x="78739" y="124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99770" y="3096260"/>
              <a:ext cx="116839" cy="372110"/>
            </a:xfrm>
            <a:custGeom>
              <a:avLst/>
              <a:gdLst/>
              <a:ahLst/>
              <a:cxnLst/>
              <a:rect l="l" t="t" r="r" b="b"/>
              <a:pathLst>
                <a:path w="116840" h="372110">
                  <a:moveTo>
                    <a:pt x="78739" y="124460"/>
                  </a:moveTo>
                  <a:lnTo>
                    <a:pt x="116839" y="372110"/>
                  </a:lnTo>
                  <a:lnTo>
                    <a:pt x="38100" y="245110"/>
                  </a:lnTo>
                  <a:lnTo>
                    <a:pt x="0" y="0"/>
                  </a:lnTo>
                  <a:lnTo>
                    <a:pt x="78739" y="12446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53516" y="3082708"/>
              <a:ext cx="9525" cy="399415"/>
            </a:xfrm>
            <a:custGeom>
              <a:avLst/>
              <a:gdLst/>
              <a:ahLst/>
              <a:cxnLst/>
              <a:rect l="l" t="t" r="r" b="b"/>
              <a:pathLst>
                <a:path w="9525" h="399414">
                  <a:moveTo>
                    <a:pt x="9334" y="394550"/>
                  </a:moveTo>
                  <a:lnTo>
                    <a:pt x="7975" y="391248"/>
                  </a:lnTo>
                  <a:lnTo>
                    <a:pt x="4673" y="389890"/>
                  </a:lnTo>
                  <a:lnTo>
                    <a:pt x="1358" y="391248"/>
                  </a:lnTo>
                  <a:lnTo>
                    <a:pt x="0" y="394550"/>
                  </a:lnTo>
                  <a:lnTo>
                    <a:pt x="1358" y="397865"/>
                  </a:lnTo>
                  <a:lnTo>
                    <a:pt x="4673" y="399224"/>
                  </a:lnTo>
                  <a:lnTo>
                    <a:pt x="7975" y="397865"/>
                  </a:lnTo>
                  <a:lnTo>
                    <a:pt x="9334" y="394550"/>
                  </a:lnTo>
                  <a:close/>
                </a:path>
                <a:path w="9525" h="399414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87400" y="1501139"/>
              <a:ext cx="623570" cy="247650"/>
            </a:xfrm>
            <a:custGeom>
              <a:avLst/>
              <a:gdLst/>
              <a:ahLst/>
              <a:cxnLst/>
              <a:rect l="l" t="t" r="r" b="b"/>
              <a:pathLst>
                <a:path w="623569" h="247650">
                  <a:moveTo>
                    <a:pt x="623570" y="0"/>
                  </a:moveTo>
                  <a:lnTo>
                    <a:pt x="0" y="0"/>
                  </a:lnTo>
                  <a:lnTo>
                    <a:pt x="0" y="124460"/>
                  </a:lnTo>
                  <a:lnTo>
                    <a:pt x="0" y="247650"/>
                  </a:lnTo>
                  <a:lnTo>
                    <a:pt x="623570" y="247650"/>
                  </a:lnTo>
                  <a:lnTo>
                    <a:pt x="623570" y="124460"/>
                  </a:lnTo>
                  <a:lnTo>
                    <a:pt x="623570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30250" y="1366519"/>
              <a:ext cx="681990" cy="382270"/>
            </a:xfrm>
            <a:custGeom>
              <a:avLst/>
              <a:gdLst/>
              <a:ahLst/>
              <a:cxnLst/>
              <a:rect l="l" t="t" r="r" b="b"/>
              <a:pathLst>
                <a:path w="681990" h="382269">
                  <a:moveTo>
                    <a:pt x="57150" y="259079"/>
                  </a:moveTo>
                  <a:lnTo>
                    <a:pt x="57150" y="134619"/>
                  </a:lnTo>
                  <a:lnTo>
                    <a:pt x="680719" y="134619"/>
                  </a:lnTo>
                  <a:lnTo>
                    <a:pt x="680719" y="382269"/>
                  </a:lnTo>
                  <a:lnTo>
                    <a:pt x="57150" y="382269"/>
                  </a:lnTo>
                  <a:lnTo>
                    <a:pt x="57150" y="259079"/>
                  </a:lnTo>
                  <a:close/>
                </a:path>
                <a:path w="681990" h="382269">
                  <a:moveTo>
                    <a:pt x="681990" y="130809"/>
                  </a:moveTo>
                  <a:lnTo>
                    <a:pt x="5079" y="2539"/>
                  </a:lnTo>
                </a:path>
                <a:path w="681990" h="382269">
                  <a:moveTo>
                    <a:pt x="1270" y="0"/>
                  </a:moveTo>
                  <a:lnTo>
                    <a:pt x="1270" y="247650"/>
                  </a:lnTo>
                </a:path>
                <a:path w="681990" h="382269">
                  <a:moveTo>
                    <a:pt x="0" y="1269"/>
                  </a:moveTo>
                  <a:lnTo>
                    <a:pt x="58420" y="135889"/>
                  </a:lnTo>
                </a:path>
                <a:path w="681990" h="382269">
                  <a:moveTo>
                    <a:pt x="1270" y="246379"/>
                  </a:moveTo>
                  <a:lnTo>
                    <a:pt x="57150" y="38226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32790" y="1366519"/>
              <a:ext cx="679450" cy="135890"/>
            </a:xfrm>
            <a:custGeom>
              <a:avLst/>
              <a:gdLst/>
              <a:ahLst/>
              <a:cxnLst/>
              <a:rect l="l" t="t" r="r" b="b"/>
              <a:pathLst>
                <a:path w="679450" h="135890">
                  <a:moveTo>
                    <a:pt x="0" y="0"/>
                  </a:moveTo>
                  <a:lnTo>
                    <a:pt x="55879" y="135889"/>
                  </a:lnTo>
                  <a:lnTo>
                    <a:pt x="679450" y="133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32790" y="1366519"/>
              <a:ext cx="679450" cy="135890"/>
            </a:xfrm>
            <a:custGeom>
              <a:avLst/>
              <a:gdLst/>
              <a:ahLst/>
              <a:cxnLst/>
              <a:rect l="l" t="t" r="r" b="b"/>
              <a:pathLst>
                <a:path w="679450" h="135890">
                  <a:moveTo>
                    <a:pt x="0" y="0"/>
                  </a:moveTo>
                  <a:lnTo>
                    <a:pt x="55879" y="135889"/>
                  </a:lnTo>
                  <a:lnTo>
                    <a:pt x="679450" y="13335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28116" y="1361858"/>
              <a:ext cx="688975" cy="145415"/>
            </a:xfrm>
            <a:custGeom>
              <a:avLst/>
              <a:gdLst/>
              <a:ahLst/>
              <a:cxnLst/>
              <a:rect l="l" t="t" r="r" b="b"/>
              <a:pathLst>
                <a:path w="688975" h="145415">
                  <a:moveTo>
                    <a:pt x="9334" y="140550"/>
                  </a:moveTo>
                  <a:lnTo>
                    <a:pt x="7975" y="137248"/>
                  </a:lnTo>
                  <a:lnTo>
                    <a:pt x="4673" y="135890"/>
                  </a:lnTo>
                  <a:lnTo>
                    <a:pt x="1358" y="137248"/>
                  </a:lnTo>
                  <a:lnTo>
                    <a:pt x="0" y="140550"/>
                  </a:lnTo>
                  <a:lnTo>
                    <a:pt x="1358" y="143865"/>
                  </a:lnTo>
                  <a:lnTo>
                    <a:pt x="4673" y="145224"/>
                  </a:lnTo>
                  <a:lnTo>
                    <a:pt x="7975" y="143865"/>
                  </a:lnTo>
                  <a:lnTo>
                    <a:pt x="9334" y="140550"/>
                  </a:lnTo>
                  <a:close/>
                </a:path>
                <a:path w="688975" h="145415">
                  <a:moveTo>
                    <a:pt x="688784" y="4660"/>
                  </a:moveTo>
                  <a:lnTo>
                    <a:pt x="687425" y="1358"/>
                  </a:lnTo>
                  <a:lnTo>
                    <a:pt x="684123" y="0"/>
                  </a:lnTo>
                  <a:lnTo>
                    <a:pt x="680808" y="1358"/>
                  </a:lnTo>
                  <a:lnTo>
                    <a:pt x="679450" y="4660"/>
                  </a:lnTo>
                  <a:lnTo>
                    <a:pt x="680808" y="7975"/>
                  </a:lnTo>
                  <a:lnTo>
                    <a:pt x="684123" y="9334"/>
                  </a:lnTo>
                  <a:lnTo>
                    <a:pt x="687425" y="7975"/>
                  </a:lnTo>
                  <a:lnTo>
                    <a:pt x="68878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31520" y="1365250"/>
              <a:ext cx="58419" cy="384810"/>
            </a:xfrm>
            <a:custGeom>
              <a:avLst/>
              <a:gdLst/>
              <a:ahLst/>
              <a:cxnLst/>
              <a:rect l="l" t="t" r="r" b="b"/>
              <a:pathLst>
                <a:path w="58420" h="384810">
                  <a:moveTo>
                    <a:pt x="0" y="0"/>
                  </a:moveTo>
                  <a:lnTo>
                    <a:pt x="0" y="248920"/>
                  </a:lnTo>
                  <a:lnTo>
                    <a:pt x="58420" y="384810"/>
                  </a:lnTo>
                  <a:lnTo>
                    <a:pt x="58420" y="134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31520" y="1365250"/>
              <a:ext cx="58419" cy="384810"/>
            </a:xfrm>
            <a:custGeom>
              <a:avLst/>
              <a:gdLst/>
              <a:ahLst/>
              <a:cxnLst/>
              <a:rect l="l" t="t" r="r" b="b"/>
              <a:pathLst>
                <a:path w="58420" h="384810">
                  <a:moveTo>
                    <a:pt x="58420" y="134620"/>
                  </a:moveTo>
                  <a:lnTo>
                    <a:pt x="58420" y="384810"/>
                  </a:lnTo>
                  <a:lnTo>
                    <a:pt x="0" y="248920"/>
                  </a:lnTo>
                  <a:lnTo>
                    <a:pt x="0" y="0"/>
                  </a:lnTo>
                  <a:lnTo>
                    <a:pt x="58420" y="13462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26846" y="1360588"/>
              <a:ext cx="67945" cy="394335"/>
            </a:xfrm>
            <a:custGeom>
              <a:avLst/>
              <a:gdLst/>
              <a:ahLst/>
              <a:cxnLst/>
              <a:rect l="l" t="t" r="r" b="b"/>
              <a:pathLst>
                <a:path w="67945" h="394335">
                  <a:moveTo>
                    <a:pt x="9334" y="389470"/>
                  </a:moveTo>
                  <a:lnTo>
                    <a:pt x="7975" y="386168"/>
                  </a:lnTo>
                  <a:lnTo>
                    <a:pt x="4673" y="384810"/>
                  </a:lnTo>
                  <a:lnTo>
                    <a:pt x="1358" y="386168"/>
                  </a:lnTo>
                  <a:lnTo>
                    <a:pt x="0" y="389470"/>
                  </a:lnTo>
                  <a:lnTo>
                    <a:pt x="1358" y="392785"/>
                  </a:lnTo>
                  <a:lnTo>
                    <a:pt x="4673" y="394144"/>
                  </a:lnTo>
                  <a:lnTo>
                    <a:pt x="7975" y="392785"/>
                  </a:lnTo>
                  <a:lnTo>
                    <a:pt x="9334" y="389470"/>
                  </a:lnTo>
                  <a:close/>
                </a:path>
                <a:path w="67945" h="394335">
                  <a:moveTo>
                    <a:pt x="67754" y="4660"/>
                  </a:moveTo>
                  <a:lnTo>
                    <a:pt x="66395" y="1358"/>
                  </a:lnTo>
                  <a:lnTo>
                    <a:pt x="63093" y="0"/>
                  </a:lnTo>
                  <a:lnTo>
                    <a:pt x="59778" y="1358"/>
                  </a:lnTo>
                  <a:lnTo>
                    <a:pt x="58420" y="4660"/>
                  </a:lnTo>
                  <a:lnTo>
                    <a:pt x="59778" y="7975"/>
                  </a:lnTo>
                  <a:lnTo>
                    <a:pt x="63093" y="9334"/>
                  </a:lnTo>
                  <a:lnTo>
                    <a:pt x="66395" y="7975"/>
                  </a:lnTo>
                  <a:lnTo>
                    <a:pt x="6775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581150" y="2467610"/>
              <a:ext cx="647700" cy="0"/>
            </a:xfrm>
            <a:custGeom>
              <a:avLst/>
              <a:gdLst/>
              <a:ahLst/>
              <a:cxnLst/>
              <a:rect l="l" t="t" r="r" b="b"/>
              <a:pathLst>
                <a:path w="647700">
                  <a:moveTo>
                    <a:pt x="0" y="0"/>
                  </a:moveTo>
                  <a:lnTo>
                    <a:pt x="647700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221229" y="241046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71550" y="2255519"/>
              <a:ext cx="412750" cy="412750"/>
            </a:xfrm>
            <a:custGeom>
              <a:avLst/>
              <a:gdLst/>
              <a:ahLst/>
              <a:cxnLst/>
              <a:rect l="l" t="t" r="r" b="b"/>
              <a:pathLst>
                <a:path w="412750" h="412750">
                  <a:moveTo>
                    <a:pt x="412750" y="0"/>
                  </a:moveTo>
                  <a:lnTo>
                    <a:pt x="0" y="0"/>
                  </a:lnTo>
                  <a:lnTo>
                    <a:pt x="0" y="412750"/>
                  </a:lnTo>
                  <a:lnTo>
                    <a:pt x="205740" y="412750"/>
                  </a:lnTo>
                  <a:lnTo>
                    <a:pt x="412750" y="412750"/>
                  </a:lnTo>
                  <a:lnTo>
                    <a:pt x="41275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71550" y="2255519"/>
              <a:ext cx="412750" cy="412750"/>
            </a:xfrm>
            <a:custGeom>
              <a:avLst/>
              <a:gdLst/>
              <a:ahLst/>
              <a:cxnLst/>
              <a:rect l="l" t="t" r="r" b="b"/>
              <a:pathLst>
                <a:path w="412750" h="412750">
                  <a:moveTo>
                    <a:pt x="205740" y="412750"/>
                  </a:moveTo>
                  <a:lnTo>
                    <a:pt x="168909" y="412750"/>
                  </a:lnTo>
                </a:path>
                <a:path w="412750" h="412750">
                  <a:moveTo>
                    <a:pt x="139700" y="412750"/>
                  </a:moveTo>
                  <a:lnTo>
                    <a:pt x="102869" y="412750"/>
                  </a:lnTo>
                </a:path>
                <a:path w="412750" h="412750">
                  <a:moveTo>
                    <a:pt x="73659" y="412750"/>
                  </a:moveTo>
                  <a:lnTo>
                    <a:pt x="35559" y="412750"/>
                  </a:lnTo>
                </a:path>
                <a:path w="412750" h="412750">
                  <a:moveTo>
                    <a:pt x="0" y="22859"/>
                  </a:moveTo>
                  <a:lnTo>
                    <a:pt x="0" y="0"/>
                  </a:lnTo>
                  <a:lnTo>
                    <a:pt x="15240" y="0"/>
                  </a:lnTo>
                </a:path>
                <a:path w="412750" h="412750">
                  <a:moveTo>
                    <a:pt x="43180" y="0"/>
                  </a:moveTo>
                  <a:lnTo>
                    <a:pt x="81280" y="0"/>
                  </a:lnTo>
                </a:path>
                <a:path w="412750" h="412750">
                  <a:moveTo>
                    <a:pt x="109219" y="0"/>
                  </a:moveTo>
                  <a:lnTo>
                    <a:pt x="147319" y="0"/>
                  </a:lnTo>
                </a:path>
                <a:path w="412750" h="412750">
                  <a:moveTo>
                    <a:pt x="175259" y="0"/>
                  </a:moveTo>
                  <a:lnTo>
                    <a:pt x="213359" y="0"/>
                  </a:lnTo>
                </a:path>
                <a:path w="412750" h="412750">
                  <a:moveTo>
                    <a:pt x="242569" y="0"/>
                  </a:moveTo>
                  <a:lnTo>
                    <a:pt x="279400" y="0"/>
                  </a:lnTo>
                </a:path>
                <a:path w="412750" h="412750">
                  <a:moveTo>
                    <a:pt x="308609" y="0"/>
                  </a:moveTo>
                  <a:lnTo>
                    <a:pt x="345440" y="0"/>
                  </a:lnTo>
                </a:path>
                <a:path w="412750" h="412750">
                  <a:moveTo>
                    <a:pt x="374650" y="0"/>
                  </a:moveTo>
                  <a:lnTo>
                    <a:pt x="412750" y="0"/>
                  </a:lnTo>
                </a:path>
                <a:path w="412750" h="412750">
                  <a:moveTo>
                    <a:pt x="400050" y="412750"/>
                  </a:moveTo>
                  <a:lnTo>
                    <a:pt x="361950" y="412750"/>
                  </a:lnTo>
                </a:path>
                <a:path w="412750" h="412750">
                  <a:moveTo>
                    <a:pt x="334009" y="412750"/>
                  </a:moveTo>
                  <a:lnTo>
                    <a:pt x="295909" y="412750"/>
                  </a:lnTo>
                </a:path>
                <a:path w="412750" h="412750">
                  <a:moveTo>
                    <a:pt x="267969" y="412750"/>
                  </a:moveTo>
                  <a:lnTo>
                    <a:pt x="229869" y="41275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26159" y="2289810"/>
              <a:ext cx="300990" cy="355600"/>
            </a:xfrm>
            <a:custGeom>
              <a:avLst/>
              <a:gdLst/>
              <a:ahLst/>
              <a:cxnLst/>
              <a:rect l="l" t="t" r="r" b="b"/>
              <a:pathLst>
                <a:path w="300990" h="355600">
                  <a:moveTo>
                    <a:pt x="300990" y="0"/>
                  </a:moveTo>
                  <a:lnTo>
                    <a:pt x="0" y="0"/>
                  </a:lnTo>
                  <a:lnTo>
                    <a:pt x="0" y="355600"/>
                  </a:lnTo>
                  <a:lnTo>
                    <a:pt x="149859" y="355600"/>
                  </a:lnTo>
                  <a:lnTo>
                    <a:pt x="300990" y="355600"/>
                  </a:lnTo>
                  <a:lnTo>
                    <a:pt x="30099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26159" y="2289810"/>
              <a:ext cx="300990" cy="355600"/>
            </a:xfrm>
            <a:custGeom>
              <a:avLst/>
              <a:gdLst/>
              <a:ahLst/>
              <a:cxnLst/>
              <a:rect l="l" t="t" r="r" b="b"/>
              <a:pathLst>
                <a:path w="300990" h="355600">
                  <a:moveTo>
                    <a:pt x="149859" y="355600"/>
                  </a:moveTo>
                  <a:lnTo>
                    <a:pt x="0" y="355600"/>
                  </a:lnTo>
                  <a:lnTo>
                    <a:pt x="0" y="0"/>
                  </a:lnTo>
                  <a:lnTo>
                    <a:pt x="300990" y="0"/>
                  </a:lnTo>
                  <a:lnTo>
                    <a:pt x="300990" y="355600"/>
                  </a:lnTo>
                  <a:lnTo>
                    <a:pt x="149859" y="3556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857" y="2342287"/>
              <a:ext cx="227784" cy="229054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 rot="21300000">
            <a:off x="7142077" y="1047689"/>
            <a:ext cx="3163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spc="-50" dirty="0"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324090" y="1339850"/>
            <a:ext cx="9525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marR="5080" indent="-3683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Maintain Holding </a:t>
            </a:r>
            <a:r>
              <a:rPr sz="1800" b="1" spc="-20" dirty="0">
                <a:latin typeface="Arial"/>
                <a:cs typeface="Arial"/>
              </a:rPr>
              <a:t>Wood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971550" y="2306320"/>
            <a:ext cx="7620" cy="361950"/>
          </a:xfrm>
          <a:custGeom>
            <a:avLst/>
            <a:gdLst/>
            <a:ahLst/>
            <a:cxnLst/>
            <a:rect l="l" t="t" r="r" b="b"/>
            <a:pathLst>
              <a:path w="7619" h="361950">
                <a:moveTo>
                  <a:pt x="7619" y="361950"/>
                </a:moveTo>
                <a:lnTo>
                  <a:pt x="0" y="361950"/>
                </a:lnTo>
                <a:lnTo>
                  <a:pt x="0" y="331469"/>
                </a:lnTo>
              </a:path>
              <a:path w="7619" h="361950">
                <a:moveTo>
                  <a:pt x="0" y="303529"/>
                </a:moveTo>
                <a:lnTo>
                  <a:pt x="0" y="265429"/>
                </a:lnTo>
              </a:path>
              <a:path w="7619" h="361950">
                <a:moveTo>
                  <a:pt x="0" y="237489"/>
                </a:moveTo>
                <a:lnTo>
                  <a:pt x="0" y="199389"/>
                </a:lnTo>
              </a:path>
              <a:path w="7619" h="361950">
                <a:moveTo>
                  <a:pt x="0" y="171450"/>
                </a:moveTo>
                <a:lnTo>
                  <a:pt x="0" y="133350"/>
                </a:lnTo>
              </a:path>
              <a:path w="7619" h="361950">
                <a:moveTo>
                  <a:pt x="0" y="104139"/>
                </a:moveTo>
                <a:lnTo>
                  <a:pt x="0" y="67309"/>
                </a:lnTo>
              </a:path>
              <a:path w="7619" h="361950">
                <a:moveTo>
                  <a:pt x="0" y="3810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84300" y="2283460"/>
            <a:ext cx="0" cy="369570"/>
          </a:xfrm>
          <a:custGeom>
            <a:avLst/>
            <a:gdLst/>
            <a:ahLst/>
            <a:cxnLst/>
            <a:rect l="l" t="t" r="r" b="b"/>
            <a:pathLst>
              <a:path h="369569">
                <a:moveTo>
                  <a:pt x="0" y="0"/>
                </a:moveTo>
                <a:lnTo>
                  <a:pt x="0" y="38100"/>
                </a:lnTo>
              </a:path>
              <a:path h="369569">
                <a:moveTo>
                  <a:pt x="0" y="66039"/>
                </a:moveTo>
                <a:lnTo>
                  <a:pt x="0" y="104139"/>
                </a:lnTo>
              </a:path>
              <a:path h="369569">
                <a:moveTo>
                  <a:pt x="0" y="132079"/>
                </a:moveTo>
                <a:lnTo>
                  <a:pt x="0" y="170179"/>
                </a:lnTo>
              </a:path>
              <a:path h="369569">
                <a:moveTo>
                  <a:pt x="0" y="198119"/>
                </a:moveTo>
                <a:lnTo>
                  <a:pt x="0" y="236219"/>
                </a:lnTo>
              </a:path>
              <a:path h="369569">
                <a:moveTo>
                  <a:pt x="0" y="265429"/>
                </a:moveTo>
                <a:lnTo>
                  <a:pt x="0" y="302260"/>
                </a:lnTo>
              </a:path>
              <a:path h="369569">
                <a:moveTo>
                  <a:pt x="0" y="331469"/>
                </a:moveTo>
                <a:lnTo>
                  <a:pt x="0" y="36956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" name="object 63"/>
          <p:cNvGrpSpPr/>
          <p:nvPr/>
        </p:nvGrpSpPr>
        <p:grpSpPr>
          <a:xfrm>
            <a:off x="5338445" y="2215197"/>
            <a:ext cx="1096010" cy="1026160"/>
            <a:chOff x="5338445" y="2215197"/>
            <a:chExt cx="1096010" cy="1026160"/>
          </a:xfrm>
        </p:grpSpPr>
        <p:sp>
          <p:nvSpPr>
            <p:cNvPr id="64" name="object 64"/>
            <p:cNvSpPr/>
            <p:nvPr/>
          </p:nvSpPr>
          <p:spPr>
            <a:xfrm>
              <a:off x="5949950" y="2219960"/>
              <a:ext cx="374650" cy="48260"/>
            </a:xfrm>
            <a:custGeom>
              <a:avLst/>
              <a:gdLst/>
              <a:ahLst/>
              <a:cxnLst/>
              <a:rect l="l" t="t" r="r" b="b"/>
              <a:pathLst>
                <a:path w="374650" h="48260">
                  <a:moveTo>
                    <a:pt x="37465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187960" y="48260"/>
                  </a:lnTo>
                  <a:lnTo>
                    <a:pt x="374650" y="48260"/>
                  </a:lnTo>
                  <a:lnTo>
                    <a:pt x="3746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49950" y="2219960"/>
              <a:ext cx="374650" cy="48260"/>
            </a:xfrm>
            <a:custGeom>
              <a:avLst/>
              <a:gdLst/>
              <a:ahLst/>
              <a:cxnLst/>
              <a:rect l="l" t="t" r="r" b="b"/>
              <a:pathLst>
                <a:path w="374650" h="48260">
                  <a:moveTo>
                    <a:pt x="187960" y="48260"/>
                  </a:moveTo>
                  <a:lnTo>
                    <a:pt x="0" y="48260"/>
                  </a:lnTo>
                  <a:lnTo>
                    <a:pt x="0" y="0"/>
                  </a:lnTo>
                  <a:lnTo>
                    <a:pt x="374650" y="0"/>
                  </a:lnTo>
                  <a:lnTo>
                    <a:pt x="374650" y="48260"/>
                  </a:lnTo>
                  <a:lnTo>
                    <a:pt x="187960" y="4826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3295" y="2268855"/>
              <a:ext cx="176528" cy="237488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347970" y="2354580"/>
              <a:ext cx="819150" cy="750570"/>
            </a:xfrm>
            <a:custGeom>
              <a:avLst/>
              <a:gdLst/>
              <a:ahLst/>
              <a:cxnLst/>
              <a:rect l="l" t="t" r="r" b="b"/>
              <a:pathLst>
                <a:path w="819150" h="750569">
                  <a:moveTo>
                    <a:pt x="36829" y="0"/>
                  </a:moveTo>
                  <a:lnTo>
                    <a:pt x="0" y="40640"/>
                  </a:lnTo>
                  <a:lnTo>
                    <a:pt x="781050" y="750570"/>
                  </a:lnTo>
                  <a:lnTo>
                    <a:pt x="800100" y="728980"/>
                  </a:lnTo>
                  <a:lnTo>
                    <a:pt x="819150" y="708660"/>
                  </a:lnTo>
                  <a:lnTo>
                    <a:pt x="36829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347970" y="2354580"/>
              <a:ext cx="819150" cy="750570"/>
            </a:xfrm>
            <a:custGeom>
              <a:avLst/>
              <a:gdLst/>
              <a:ahLst/>
              <a:cxnLst/>
              <a:rect l="l" t="t" r="r" b="b"/>
              <a:pathLst>
                <a:path w="819150" h="750569">
                  <a:moveTo>
                    <a:pt x="800100" y="728980"/>
                  </a:moveTo>
                  <a:lnTo>
                    <a:pt x="781050" y="750570"/>
                  </a:lnTo>
                  <a:lnTo>
                    <a:pt x="0" y="40640"/>
                  </a:lnTo>
                  <a:lnTo>
                    <a:pt x="36829" y="0"/>
                  </a:lnTo>
                  <a:lnTo>
                    <a:pt x="819150" y="708660"/>
                  </a:lnTo>
                  <a:lnTo>
                    <a:pt x="800100" y="728980"/>
                  </a:lnTo>
                  <a:close/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49950" y="2509520"/>
              <a:ext cx="377190" cy="681990"/>
            </a:xfrm>
            <a:custGeom>
              <a:avLst/>
              <a:gdLst/>
              <a:ahLst/>
              <a:cxnLst/>
              <a:rect l="l" t="t" r="r" b="b"/>
              <a:pathLst>
                <a:path w="377189" h="681989">
                  <a:moveTo>
                    <a:pt x="377189" y="0"/>
                  </a:moveTo>
                  <a:lnTo>
                    <a:pt x="0" y="0"/>
                  </a:lnTo>
                  <a:lnTo>
                    <a:pt x="0" y="681989"/>
                  </a:lnTo>
                  <a:lnTo>
                    <a:pt x="189229" y="681989"/>
                  </a:lnTo>
                  <a:lnTo>
                    <a:pt x="377189" y="681989"/>
                  </a:lnTo>
                  <a:lnTo>
                    <a:pt x="377189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949950" y="2509520"/>
              <a:ext cx="377190" cy="681990"/>
            </a:xfrm>
            <a:custGeom>
              <a:avLst/>
              <a:gdLst/>
              <a:ahLst/>
              <a:cxnLst/>
              <a:rect l="l" t="t" r="r" b="b"/>
              <a:pathLst>
                <a:path w="377189" h="681989">
                  <a:moveTo>
                    <a:pt x="189229" y="681989"/>
                  </a:moveTo>
                  <a:lnTo>
                    <a:pt x="113029" y="681989"/>
                  </a:lnTo>
                </a:path>
                <a:path w="377189" h="681989">
                  <a:moveTo>
                    <a:pt x="55879" y="681989"/>
                  </a:moveTo>
                  <a:lnTo>
                    <a:pt x="0" y="681989"/>
                  </a:lnTo>
                  <a:lnTo>
                    <a:pt x="0" y="661669"/>
                  </a:lnTo>
                </a:path>
                <a:path w="377189" h="681989">
                  <a:moveTo>
                    <a:pt x="0" y="604519"/>
                  </a:moveTo>
                  <a:lnTo>
                    <a:pt x="0" y="528319"/>
                  </a:lnTo>
                </a:path>
                <a:path w="377189" h="681989">
                  <a:moveTo>
                    <a:pt x="0" y="472439"/>
                  </a:moveTo>
                  <a:lnTo>
                    <a:pt x="0" y="396239"/>
                  </a:lnTo>
                </a:path>
                <a:path w="377189" h="681989">
                  <a:moveTo>
                    <a:pt x="0" y="339089"/>
                  </a:moveTo>
                  <a:lnTo>
                    <a:pt x="0" y="262889"/>
                  </a:lnTo>
                </a:path>
                <a:path w="377189" h="681989">
                  <a:moveTo>
                    <a:pt x="0" y="205739"/>
                  </a:moveTo>
                  <a:lnTo>
                    <a:pt x="0" y="130809"/>
                  </a:lnTo>
                </a:path>
                <a:path w="377189" h="681989">
                  <a:moveTo>
                    <a:pt x="0" y="73659"/>
                  </a:moveTo>
                  <a:lnTo>
                    <a:pt x="0" y="0"/>
                  </a:lnTo>
                  <a:lnTo>
                    <a:pt x="2539" y="0"/>
                  </a:lnTo>
                </a:path>
                <a:path w="377189" h="681989">
                  <a:moveTo>
                    <a:pt x="59689" y="0"/>
                  </a:moveTo>
                  <a:lnTo>
                    <a:pt x="135889" y="0"/>
                  </a:lnTo>
                </a:path>
                <a:path w="377189" h="681989">
                  <a:moveTo>
                    <a:pt x="193039" y="0"/>
                  </a:moveTo>
                  <a:lnTo>
                    <a:pt x="269239" y="0"/>
                  </a:lnTo>
                </a:path>
                <a:path w="377189" h="681989">
                  <a:moveTo>
                    <a:pt x="325120" y="0"/>
                  </a:moveTo>
                  <a:lnTo>
                    <a:pt x="377189" y="0"/>
                  </a:lnTo>
                  <a:lnTo>
                    <a:pt x="377189" y="24129"/>
                  </a:lnTo>
                </a:path>
                <a:path w="377189" h="681989">
                  <a:moveTo>
                    <a:pt x="377189" y="81279"/>
                  </a:moveTo>
                  <a:lnTo>
                    <a:pt x="377189" y="157479"/>
                  </a:lnTo>
                </a:path>
                <a:path w="377189" h="681989">
                  <a:moveTo>
                    <a:pt x="377189" y="214629"/>
                  </a:moveTo>
                  <a:lnTo>
                    <a:pt x="377189" y="290829"/>
                  </a:lnTo>
                </a:path>
                <a:path w="377189" h="681989">
                  <a:moveTo>
                    <a:pt x="377189" y="346709"/>
                  </a:moveTo>
                  <a:lnTo>
                    <a:pt x="377189" y="422909"/>
                  </a:lnTo>
                </a:path>
                <a:path w="377189" h="681989">
                  <a:moveTo>
                    <a:pt x="377189" y="480059"/>
                  </a:moveTo>
                  <a:lnTo>
                    <a:pt x="377189" y="556259"/>
                  </a:lnTo>
                </a:path>
                <a:path w="377189" h="681989">
                  <a:moveTo>
                    <a:pt x="377189" y="612139"/>
                  </a:moveTo>
                  <a:lnTo>
                    <a:pt x="377189" y="681989"/>
                  </a:lnTo>
                  <a:lnTo>
                    <a:pt x="370839" y="681989"/>
                  </a:lnTo>
                </a:path>
                <a:path w="377189" h="681989">
                  <a:moveTo>
                    <a:pt x="313689" y="681989"/>
                  </a:moveTo>
                  <a:lnTo>
                    <a:pt x="237489" y="681989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911850" y="2331720"/>
              <a:ext cx="508000" cy="895350"/>
            </a:xfrm>
            <a:custGeom>
              <a:avLst/>
              <a:gdLst/>
              <a:ahLst/>
              <a:cxnLst/>
              <a:rect l="l" t="t" r="r" b="b"/>
              <a:pathLst>
                <a:path w="508000" h="895350">
                  <a:moveTo>
                    <a:pt x="0" y="886459"/>
                  </a:moveTo>
                  <a:lnTo>
                    <a:pt x="508000" y="886459"/>
                  </a:lnTo>
                </a:path>
                <a:path w="508000" h="895350">
                  <a:moveTo>
                    <a:pt x="495300" y="895350"/>
                  </a:moveTo>
                  <a:lnTo>
                    <a:pt x="49530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6704330" y="3260090"/>
            <a:ext cx="1633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 marR="5080" indent="-18034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Hydraulic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Jack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Footing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38150" y="3465829"/>
            <a:ext cx="965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Wedge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27990" y="1062990"/>
            <a:ext cx="9664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Wedge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527550" y="1513840"/>
            <a:ext cx="9029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Wedges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247129" y="1390650"/>
            <a:ext cx="875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5080" indent="-1524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Bearing Plate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5380037" y="1577657"/>
            <a:ext cx="3100705" cy="1953895"/>
            <a:chOff x="5380037" y="1577657"/>
            <a:chExt cx="3100705" cy="1953895"/>
          </a:xfrm>
        </p:grpSpPr>
        <p:sp>
          <p:nvSpPr>
            <p:cNvPr id="78" name="object 78"/>
            <p:cNvSpPr/>
            <p:nvPr/>
          </p:nvSpPr>
          <p:spPr>
            <a:xfrm>
              <a:off x="5384800" y="1814829"/>
              <a:ext cx="210820" cy="345440"/>
            </a:xfrm>
            <a:custGeom>
              <a:avLst/>
              <a:gdLst/>
              <a:ahLst/>
              <a:cxnLst/>
              <a:rect l="l" t="t" r="r" b="b"/>
              <a:pathLst>
                <a:path w="210820" h="345439">
                  <a:moveTo>
                    <a:pt x="0" y="0"/>
                  </a:moveTo>
                  <a:lnTo>
                    <a:pt x="210820" y="34544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561329" y="2136139"/>
              <a:ext cx="71120" cy="85090"/>
            </a:xfrm>
            <a:custGeom>
              <a:avLst/>
              <a:gdLst/>
              <a:ahLst/>
              <a:cxnLst/>
              <a:rect l="l" t="t" r="r" b="b"/>
              <a:pathLst>
                <a:path w="71120" h="85089">
                  <a:moveTo>
                    <a:pt x="63500" y="0"/>
                  </a:moveTo>
                  <a:lnTo>
                    <a:pt x="0" y="39370"/>
                  </a:lnTo>
                  <a:lnTo>
                    <a:pt x="71120" y="85089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041390" y="1582419"/>
              <a:ext cx="156210" cy="556260"/>
            </a:xfrm>
            <a:custGeom>
              <a:avLst/>
              <a:gdLst/>
              <a:ahLst/>
              <a:cxnLst/>
              <a:rect l="l" t="t" r="r" b="b"/>
              <a:pathLst>
                <a:path w="156210" h="556260">
                  <a:moveTo>
                    <a:pt x="0" y="556259"/>
                  </a:moveTo>
                  <a:lnTo>
                    <a:pt x="15621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007100" y="2123439"/>
              <a:ext cx="72390" cy="83820"/>
            </a:xfrm>
            <a:custGeom>
              <a:avLst/>
              <a:gdLst/>
              <a:ahLst/>
              <a:cxnLst/>
              <a:rect l="l" t="t" r="r" b="b"/>
              <a:pathLst>
                <a:path w="72389" h="83819">
                  <a:moveTo>
                    <a:pt x="0" y="0"/>
                  </a:moveTo>
                  <a:lnTo>
                    <a:pt x="15239" y="83820"/>
                  </a:lnTo>
                  <a:lnTo>
                    <a:pt x="72389" y="20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247130" y="2847339"/>
              <a:ext cx="384810" cy="665480"/>
            </a:xfrm>
            <a:custGeom>
              <a:avLst/>
              <a:gdLst/>
              <a:ahLst/>
              <a:cxnLst/>
              <a:rect l="l" t="t" r="r" b="b"/>
              <a:pathLst>
                <a:path w="384809" h="665479">
                  <a:moveTo>
                    <a:pt x="384810" y="66548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211569" y="2786380"/>
              <a:ext cx="69850" cy="83820"/>
            </a:xfrm>
            <a:custGeom>
              <a:avLst/>
              <a:gdLst/>
              <a:ahLst/>
              <a:cxnLst/>
              <a:rect l="l" t="t" r="r" b="b"/>
              <a:pathLst>
                <a:path w="69850" h="83819">
                  <a:moveTo>
                    <a:pt x="0" y="0"/>
                  </a:moveTo>
                  <a:lnTo>
                    <a:pt x="5079" y="83820"/>
                  </a:lnTo>
                  <a:lnTo>
                    <a:pt x="69850" y="45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267450" y="3251199"/>
              <a:ext cx="364490" cy="275590"/>
            </a:xfrm>
            <a:custGeom>
              <a:avLst/>
              <a:gdLst/>
              <a:ahLst/>
              <a:cxnLst/>
              <a:rect l="l" t="t" r="r" b="b"/>
              <a:pathLst>
                <a:path w="364490" h="275589">
                  <a:moveTo>
                    <a:pt x="364490" y="275589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211569" y="3208019"/>
              <a:ext cx="82550" cy="76200"/>
            </a:xfrm>
            <a:custGeom>
              <a:avLst/>
              <a:gdLst/>
              <a:ahLst/>
              <a:cxnLst/>
              <a:rect l="l" t="t" r="r" b="b"/>
              <a:pathLst>
                <a:path w="82550" h="76200">
                  <a:moveTo>
                    <a:pt x="0" y="0"/>
                  </a:moveTo>
                  <a:lnTo>
                    <a:pt x="36829" y="76200"/>
                  </a:lnTo>
                  <a:lnTo>
                    <a:pt x="82550" y="15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36357" y="2676297"/>
              <a:ext cx="244294" cy="244294"/>
            </a:xfrm>
            <a:prstGeom prst="rect">
              <a:avLst/>
            </a:prstGeom>
          </p:spPr>
        </p:pic>
      </p:grpSp>
      <p:sp>
        <p:nvSpPr>
          <p:cNvPr id="87" name="object 87"/>
          <p:cNvSpPr txBox="1"/>
          <p:nvPr/>
        </p:nvSpPr>
        <p:spPr>
          <a:xfrm>
            <a:off x="8288019" y="266065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88" name="object 8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53527" y="1971447"/>
            <a:ext cx="244294" cy="244294"/>
          </a:xfrm>
          <a:prstGeom prst="rect">
            <a:avLst/>
          </a:prstGeom>
        </p:spPr>
      </p:pic>
      <p:sp>
        <p:nvSpPr>
          <p:cNvPr id="89" name="object 89"/>
          <p:cNvSpPr txBox="1"/>
          <p:nvPr/>
        </p:nvSpPr>
        <p:spPr>
          <a:xfrm>
            <a:off x="8505190" y="195580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3160167" y="2588667"/>
            <a:ext cx="522605" cy="244475"/>
            <a:chOff x="3160167" y="2588667"/>
            <a:chExt cx="522605" cy="244475"/>
          </a:xfrm>
        </p:grpSpPr>
        <p:pic>
          <p:nvPicPr>
            <p:cNvPr id="91" name="object 9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60167" y="2588667"/>
              <a:ext cx="244294" cy="24429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38297" y="2588667"/>
              <a:ext cx="244294" cy="244294"/>
            </a:xfrm>
            <a:prstGeom prst="rect">
              <a:avLst/>
            </a:prstGeom>
          </p:spPr>
        </p:pic>
      </p:grpSp>
      <p:sp>
        <p:nvSpPr>
          <p:cNvPr id="93" name="object 93"/>
          <p:cNvSpPr txBox="1"/>
          <p:nvPr/>
        </p:nvSpPr>
        <p:spPr>
          <a:xfrm>
            <a:off x="3152139" y="2021840"/>
            <a:ext cx="546735" cy="821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marR="5080" indent="-635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Face Cuts</a:t>
            </a:r>
            <a:endParaRPr sz="1800">
              <a:latin typeface="Arial"/>
              <a:cs typeface="Arial"/>
            </a:endParaRPr>
          </a:p>
          <a:p>
            <a:pPr marL="73660">
              <a:lnSpc>
                <a:spcPct val="100000"/>
              </a:lnSpc>
              <a:spcBef>
                <a:spcPts val="30"/>
              </a:spcBef>
              <a:tabLst>
                <a:tab pos="349885" algn="l"/>
              </a:tabLst>
            </a:pPr>
            <a:r>
              <a:rPr sz="1600" b="1" spc="-50" dirty="0">
                <a:latin typeface="Arial"/>
                <a:cs typeface="Arial"/>
              </a:rPr>
              <a:t>1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5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4" name="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58417" y="2561997"/>
            <a:ext cx="244294" cy="244294"/>
          </a:xfrm>
          <a:prstGeom prst="rect">
            <a:avLst/>
          </a:prstGeom>
        </p:spPr>
      </p:pic>
      <p:sp>
        <p:nvSpPr>
          <p:cNvPr id="95" name="object 95"/>
          <p:cNvSpPr txBox="1"/>
          <p:nvPr/>
        </p:nvSpPr>
        <p:spPr>
          <a:xfrm>
            <a:off x="1911350" y="254635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6" name="object 9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19038" y="2365147"/>
            <a:ext cx="245564" cy="244294"/>
          </a:xfrm>
          <a:prstGeom prst="rect">
            <a:avLst/>
          </a:prstGeom>
        </p:spPr>
      </p:pic>
      <p:sp>
        <p:nvSpPr>
          <p:cNvPr id="97" name="object 97"/>
          <p:cNvSpPr txBox="1"/>
          <p:nvPr/>
        </p:nvSpPr>
        <p:spPr>
          <a:xfrm>
            <a:off x="6871969" y="234950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6006237" y="3278277"/>
            <a:ext cx="245745" cy="244475"/>
            <a:chOff x="6006237" y="3278277"/>
            <a:chExt cx="245745" cy="244475"/>
          </a:xfrm>
        </p:grpSpPr>
        <p:sp>
          <p:nvSpPr>
            <p:cNvPr id="99" name="object 99"/>
            <p:cNvSpPr/>
            <p:nvPr/>
          </p:nvSpPr>
          <p:spPr>
            <a:xfrm>
              <a:off x="6010909" y="3282950"/>
              <a:ext cx="234950" cy="234950"/>
            </a:xfrm>
            <a:custGeom>
              <a:avLst/>
              <a:gdLst/>
              <a:ahLst/>
              <a:cxnLst/>
              <a:rect l="l" t="t" r="r" b="b"/>
              <a:pathLst>
                <a:path w="234950" h="234950">
                  <a:moveTo>
                    <a:pt x="118110" y="0"/>
                  </a:moveTo>
                  <a:lnTo>
                    <a:pt x="164226" y="8969"/>
                  </a:lnTo>
                  <a:lnTo>
                    <a:pt x="201294" y="33655"/>
                  </a:lnTo>
                  <a:lnTo>
                    <a:pt x="225980" y="70723"/>
                  </a:lnTo>
                  <a:lnTo>
                    <a:pt x="234950" y="116839"/>
                  </a:lnTo>
                  <a:lnTo>
                    <a:pt x="225980" y="163691"/>
                  </a:lnTo>
                  <a:lnTo>
                    <a:pt x="201294" y="201136"/>
                  </a:lnTo>
                  <a:lnTo>
                    <a:pt x="164226" y="225960"/>
                  </a:lnTo>
                  <a:lnTo>
                    <a:pt x="118110" y="234950"/>
                  </a:lnTo>
                  <a:lnTo>
                    <a:pt x="71258" y="225960"/>
                  </a:lnTo>
                  <a:lnTo>
                    <a:pt x="33813" y="201136"/>
                  </a:lnTo>
                  <a:lnTo>
                    <a:pt x="8989" y="163691"/>
                  </a:lnTo>
                  <a:lnTo>
                    <a:pt x="0" y="116839"/>
                  </a:lnTo>
                  <a:lnTo>
                    <a:pt x="8989" y="70723"/>
                  </a:lnTo>
                  <a:lnTo>
                    <a:pt x="33813" y="33655"/>
                  </a:lnTo>
                  <a:lnTo>
                    <a:pt x="71258" y="8969"/>
                  </a:lnTo>
                  <a:lnTo>
                    <a:pt x="11811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006236" y="3278289"/>
              <a:ext cx="245745" cy="244475"/>
            </a:xfrm>
            <a:custGeom>
              <a:avLst/>
              <a:gdLst/>
              <a:ahLst/>
              <a:cxnLst/>
              <a:rect l="l" t="t" r="r" b="b"/>
              <a:pathLst>
                <a:path w="245745" h="24447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245745" h="244475">
                  <a:moveTo>
                    <a:pt x="245554" y="239610"/>
                  </a:moveTo>
                  <a:lnTo>
                    <a:pt x="244195" y="236308"/>
                  </a:lnTo>
                  <a:lnTo>
                    <a:pt x="240893" y="234950"/>
                  </a:lnTo>
                  <a:lnTo>
                    <a:pt x="237578" y="236308"/>
                  </a:lnTo>
                  <a:lnTo>
                    <a:pt x="236220" y="239610"/>
                  </a:lnTo>
                  <a:lnTo>
                    <a:pt x="237578" y="242925"/>
                  </a:lnTo>
                  <a:lnTo>
                    <a:pt x="240893" y="244284"/>
                  </a:lnTo>
                  <a:lnTo>
                    <a:pt x="244195" y="242925"/>
                  </a:lnTo>
                  <a:lnTo>
                    <a:pt x="245554" y="239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6059170" y="3262629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02" name="object 10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96417" y="2763927"/>
            <a:ext cx="245564" cy="243024"/>
          </a:xfrm>
          <a:prstGeom prst="rect">
            <a:avLst/>
          </a:prstGeom>
        </p:spPr>
      </p:pic>
      <p:sp>
        <p:nvSpPr>
          <p:cNvPr id="103" name="object 103"/>
          <p:cNvSpPr txBox="1"/>
          <p:nvPr/>
        </p:nvSpPr>
        <p:spPr>
          <a:xfrm>
            <a:off x="1149350" y="2748279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999489" y="2189479"/>
            <a:ext cx="426720" cy="547370"/>
          </a:xfrm>
          <a:custGeom>
            <a:avLst/>
            <a:gdLst/>
            <a:ahLst/>
            <a:cxnLst/>
            <a:rect l="l" t="t" r="r" b="b"/>
            <a:pathLst>
              <a:path w="426719" h="547369">
                <a:moveTo>
                  <a:pt x="5079" y="0"/>
                </a:moveTo>
                <a:lnTo>
                  <a:pt x="426719" y="1270"/>
                </a:lnTo>
              </a:path>
              <a:path w="426719" h="547369">
                <a:moveTo>
                  <a:pt x="0" y="541020"/>
                </a:moveTo>
                <a:lnTo>
                  <a:pt x="421640" y="542290"/>
                </a:lnTo>
              </a:path>
              <a:path w="426719" h="547369">
                <a:moveTo>
                  <a:pt x="415290" y="2540"/>
                </a:moveTo>
                <a:lnTo>
                  <a:pt x="414019" y="54737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0670" rIns="0" bIns="0" rtlCol="0">
            <a:spAutoFit/>
          </a:bodyPr>
          <a:lstStyle/>
          <a:p>
            <a:pPr marL="29400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Felling</a:t>
            </a:r>
            <a:r>
              <a:rPr spc="-16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Small</a:t>
            </a:r>
            <a:r>
              <a:rPr spc="-15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Diameter</a:t>
            </a:r>
            <a:r>
              <a:rPr spc="-15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Trees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40989" y="178562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83889" y="1715769"/>
            <a:ext cx="4302760" cy="268605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400" b="1" dirty="0">
                <a:solidFill>
                  <a:srgbClr val="3333FF"/>
                </a:solidFill>
                <a:latin typeface="Arial"/>
                <a:cs typeface="Arial"/>
              </a:rPr>
              <a:t>Head</a:t>
            </a:r>
            <a:r>
              <a:rPr sz="2400" b="1" spc="-7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3333FF"/>
                </a:solidFill>
                <a:latin typeface="Arial"/>
                <a:cs typeface="Arial"/>
              </a:rPr>
              <a:t>Lean</a:t>
            </a:r>
            <a:endParaRPr sz="2400">
              <a:latin typeface="Arial"/>
              <a:cs typeface="Arial"/>
            </a:endParaRPr>
          </a:p>
          <a:p>
            <a:pPr marL="12700" marR="1338580" indent="398780">
              <a:lnSpc>
                <a:spcPct val="115599"/>
              </a:lnSpc>
              <a:spcBef>
                <a:spcPts val="240"/>
              </a:spcBef>
              <a:buFont typeface="Arial"/>
              <a:buChar char="–"/>
              <a:tabLst>
                <a:tab pos="411480" algn="l"/>
              </a:tabLst>
            </a:pPr>
            <a:r>
              <a:rPr sz="2400" b="1" dirty="0">
                <a:latin typeface="Arial"/>
                <a:cs typeface="Arial"/>
              </a:rPr>
              <a:t>Divided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back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cut </a:t>
            </a:r>
            <a:r>
              <a:rPr sz="2400" b="1" dirty="0">
                <a:solidFill>
                  <a:srgbClr val="3333FF"/>
                </a:solidFill>
                <a:latin typeface="Arial"/>
                <a:cs typeface="Arial"/>
              </a:rPr>
              <a:t>Opposite</a:t>
            </a:r>
            <a:r>
              <a:rPr sz="2400" b="1" spc="-6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FF"/>
                </a:solidFill>
                <a:latin typeface="Arial"/>
                <a:cs typeface="Arial"/>
              </a:rPr>
              <a:t>Head</a:t>
            </a:r>
            <a:r>
              <a:rPr sz="2400" b="1" spc="-7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3333FF"/>
                </a:solidFill>
                <a:latin typeface="Arial"/>
                <a:cs typeface="Arial"/>
              </a:rPr>
              <a:t>Lean</a:t>
            </a:r>
            <a:endParaRPr sz="2400">
              <a:latin typeface="Arial"/>
              <a:cs typeface="Arial"/>
            </a:endParaRPr>
          </a:p>
          <a:p>
            <a:pPr marL="12700" marR="1543685" indent="398780">
              <a:lnSpc>
                <a:spcPct val="115599"/>
              </a:lnSpc>
              <a:spcBef>
                <a:spcPts val="250"/>
              </a:spcBef>
              <a:buFont typeface="Arial"/>
              <a:buChar char="–"/>
              <a:tabLst>
                <a:tab pos="411480" algn="l"/>
              </a:tabLst>
            </a:pPr>
            <a:r>
              <a:rPr sz="2400" b="1" dirty="0">
                <a:latin typeface="Arial"/>
                <a:cs typeface="Arial"/>
              </a:rPr>
              <a:t>Back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cut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first </a:t>
            </a:r>
            <a:r>
              <a:rPr sz="2400" b="1" dirty="0">
                <a:solidFill>
                  <a:srgbClr val="3333FF"/>
                </a:solidFill>
                <a:latin typeface="Arial"/>
                <a:cs typeface="Arial"/>
              </a:rPr>
              <a:t>Head</a:t>
            </a:r>
            <a:r>
              <a:rPr sz="2400" b="1" spc="-6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FF"/>
                </a:solidFill>
                <a:latin typeface="Arial"/>
                <a:cs typeface="Arial"/>
              </a:rPr>
              <a:t>or</a:t>
            </a:r>
            <a:r>
              <a:rPr sz="2400" b="1" spc="-5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FF"/>
                </a:solidFill>
                <a:latin typeface="Arial"/>
                <a:cs typeface="Arial"/>
              </a:rPr>
              <a:t>Back</a:t>
            </a:r>
            <a:r>
              <a:rPr sz="2400" b="1" spc="-6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3333FF"/>
                </a:solidFill>
                <a:latin typeface="Arial"/>
                <a:cs typeface="Arial"/>
              </a:rPr>
              <a:t>Lean</a:t>
            </a:r>
            <a:endParaRPr sz="2400">
              <a:latin typeface="Arial"/>
              <a:cs typeface="Arial"/>
            </a:endParaRPr>
          </a:p>
          <a:p>
            <a:pPr marL="411480" indent="-28448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411480" algn="l"/>
              </a:tabLst>
            </a:pPr>
            <a:r>
              <a:rPr sz="2400" b="1" dirty="0">
                <a:latin typeface="Arial"/>
                <a:cs typeface="Arial"/>
              </a:rPr>
              <a:t>Slot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through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holding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wood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40989" y="266319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0989" y="353949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1627" y="1060857"/>
            <a:ext cx="2761615" cy="2753995"/>
            <a:chOff x="871627" y="1060857"/>
            <a:chExt cx="2761615" cy="27539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6300" y="2373629"/>
              <a:ext cx="1549400" cy="14363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76300" y="2373629"/>
              <a:ext cx="1549400" cy="1435100"/>
            </a:xfrm>
            <a:custGeom>
              <a:avLst/>
              <a:gdLst/>
              <a:ahLst/>
              <a:cxnLst/>
              <a:rect l="l" t="t" r="r" b="b"/>
              <a:pathLst>
                <a:path w="1549400" h="1435100">
                  <a:moveTo>
                    <a:pt x="0" y="2540"/>
                  </a:moveTo>
                  <a:lnTo>
                    <a:pt x="0" y="31750"/>
                  </a:lnTo>
                  <a:lnTo>
                    <a:pt x="0" y="76200"/>
                  </a:lnTo>
                  <a:lnTo>
                    <a:pt x="0" y="120650"/>
                  </a:lnTo>
                  <a:lnTo>
                    <a:pt x="2540" y="177800"/>
                  </a:lnTo>
                  <a:lnTo>
                    <a:pt x="8890" y="247650"/>
                  </a:lnTo>
                  <a:lnTo>
                    <a:pt x="21590" y="313690"/>
                  </a:lnTo>
                  <a:lnTo>
                    <a:pt x="38100" y="383540"/>
                  </a:lnTo>
                  <a:lnTo>
                    <a:pt x="50800" y="434340"/>
                  </a:lnTo>
                  <a:lnTo>
                    <a:pt x="69850" y="497840"/>
                  </a:lnTo>
                  <a:lnTo>
                    <a:pt x="88900" y="552450"/>
                  </a:lnTo>
                  <a:lnTo>
                    <a:pt x="123190" y="631190"/>
                  </a:lnTo>
                  <a:lnTo>
                    <a:pt x="146050" y="681990"/>
                  </a:lnTo>
                  <a:lnTo>
                    <a:pt x="171450" y="730250"/>
                  </a:lnTo>
                  <a:lnTo>
                    <a:pt x="203200" y="783590"/>
                  </a:lnTo>
                  <a:lnTo>
                    <a:pt x="250190" y="853440"/>
                  </a:lnTo>
                  <a:lnTo>
                    <a:pt x="298450" y="914400"/>
                  </a:lnTo>
                  <a:lnTo>
                    <a:pt x="342900" y="967740"/>
                  </a:lnTo>
                  <a:lnTo>
                    <a:pt x="387350" y="1012190"/>
                  </a:lnTo>
                  <a:lnTo>
                    <a:pt x="427990" y="1056640"/>
                  </a:lnTo>
                  <a:lnTo>
                    <a:pt x="480059" y="1107440"/>
                  </a:lnTo>
                  <a:lnTo>
                    <a:pt x="546100" y="1158240"/>
                  </a:lnTo>
                  <a:lnTo>
                    <a:pt x="612140" y="1206500"/>
                  </a:lnTo>
                  <a:lnTo>
                    <a:pt x="692150" y="1257300"/>
                  </a:lnTo>
                  <a:lnTo>
                    <a:pt x="755650" y="1289050"/>
                  </a:lnTo>
                  <a:lnTo>
                    <a:pt x="831850" y="1327150"/>
                  </a:lnTo>
                  <a:lnTo>
                    <a:pt x="920750" y="1358900"/>
                  </a:lnTo>
                  <a:lnTo>
                    <a:pt x="999489" y="1384300"/>
                  </a:lnTo>
                  <a:lnTo>
                    <a:pt x="1088389" y="1405890"/>
                  </a:lnTo>
                  <a:lnTo>
                    <a:pt x="1206500" y="1428750"/>
                  </a:lnTo>
                  <a:lnTo>
                    <a:pt x="1301750" y="1435100"/>
                  </a:lnTo>
                  <a:lnTo>
                    <a:pt x="1416050" y="1435100"/>
                  </a:lnTo>
                  <a:lnTo>
                    <a:pt x="1502410" y="1432560"/>
                  </a:lnTo>
                  <a:lnTo>
                    <a:pt x="1549400" y="1422400"/>
                  </a:lnTo>
                  <a:lnTo>
                    <a:pt x="1549400" y="0"/>
                  </a:lnTo>
                  <a:lnTo>
                    <a:pt x="0" y="254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1626" y="2368968"/>
              <a:ext cx="1558925" cy="1444625"/>
            </a:xfrm>
            <a:custGeom>
              <a:avLst/>
              <a:gdLst/>
              <a:ahLst/>
              <a:cxnLst/>
              <a:rect l="l" t="t" r="r" b="b"/>
              <a:pathLst>
                <a:path w="1558925" h="144462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1558925" h="1444625">
                  <a:moveTo>
                    <a:pt x="1558734" y="1439760"/>
                  </a:moveTo>
                  <a:lnTo>
                    <a:pt x="1557375" y="1436458"/>
                  </a:lnTo>
                  <a:lnTo>
                    <a:pt x="1554073" y="1435100"/>
                  </a:lnTo>
                  <a:lnTo>
                    <a:pt x="1550758" y="1436458"/>
                  </a:lnTo>
                  <a:lnTo>
                    <a:pt x="1549400" y="1439760"/>
                  </a:lnTo>
                  <a:lnTo>
                    <a:pt x="1550758" y="1443075"/>
                  </a:lnTo>
                  <a:lnTo>
                    <a:pt x="1554073" y="1444434"/>
                  </a:lnTo>
                  <a:lnTo>
                    <a:pt x="1557375" y="1443075"/>
                  </a:lnTo>
                  <a:lnTo>
                    <a:pt x="1558734" y="1439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7570" y="1065529"/>
              <a:ext cx="2745740" cy="2744470"/>
            </a:xfrm>
            <a:custGeom>
              <a:avLst/>
              <a:gdLst/>
              <a:ahLst/>
              <a:cxnLst/>
              <a:rect l="l" t="t" r="r" b="b"/>
              <a:pathLst>
                <a:path w="2745740" h="2744470">
                  <a:moveTo>
                    <a:pt x="2745740" y="1371600"/>
                  </a:moveTo>
                  <a:lnTo>
                    <a:pt x="2744936" y="1421038"/>
                  </a:lnTo>
                  <a:lnTo>
                    <a:pt x="2742542" y="1469952"/>
                  </a:lnTo>
                  <a:lnTo>
                    <a:pt x="2738581" y="1518318"/>
                  </a:lnTo>
                  <a:lnTo>
                    <a:pt x="2733077" y="1566114"/>
                  </a:lnTo>
                  <a:lnTo>
                    <a:pt x="2726054" y="1613314"/>
                  </a:lnTo>
                  <a:lnTo>
                    <a:pt x="2717534" y="1659896"/>
                  </a:lnTo>
                  <a:lnTo>
                    <a:pt x="2707542" y="1705835"/>
                  </a:lnTo>
                  <a:lnTo>
                    <a:pt x="2696102" y="1751108"/>
                  </a:lnTo>
                  <a:lnTo>
                    <a:pt x="2683238" y="1795691"/>
                  </a:lnTo>
                  <a:lnTo>
                    <a:pt x="2668972" y="1839561"/>
                  </a:lnTo>
                  <a:lnTo>
                    <a:pt x="2653329" y="1882693"/>
                  </a:lnTo>
                  <a:lnTo>
                    <a:pt x="2636332" y="1925065"/>
                  </a:lnTo>
                  <a:lnTo>
                    <a:pt x="2618005" y="1966651"/>
                  </a:lnTo>
                  <a:lnTo>
                    <a:pt x="2598372" y="2007430"/>
                  </a:lnTo>
                  <a:lnTo>
                    <a:pt x="2577457" y="2047376"/>
                  </a:lnTo>
                  <a:lnTo>
                    <a:pt x="2555283" y="2086467"/>
                  </a:lnTo>
                  <a:lnTo>
                    <a:pt x="2531873" y="2124678"/>
                  </a:lnTo>
                  <a:lnTo>
                    <a:pt x="2507253" y="2161986"/>
                  </a:lnTo>
                  <a:lnTo>
                    <a:pt x="2481445" y="2198367"/>
                  </a:lnTo>
                  <a:lnTo>
                    <a:pt x="2454472" y="2233797"/>
                  </a:lnTo>
                  <a:lnTo>
                    <a:pt x="2426360" y="2268254"/>
                  </a:lnTo>
                  <a:lnTo>
                    <a:pt x="2397131" y="2301712"/>
                  </a:lnTo>
                  <a:lnTo>
                    <a:pt x="2366809" y="2334148"/>
                  </a:lnTo>
                  <a:lnTo>
                    <a:pt x="2335418" y="2365539"/>
                  </a:lnTo>
                  <a:lnTo>
                    <a:pt x="2302982" y="2395861"/>
                  </a:lnTo>
                  <a:lnTo>
                    <a:pt x="2269524" y="2425090"/>
                  </a:lnTo>
                  <a:lnTo>
                    <a:pt x="2235067" y="2453202"/>
                  </a:lnTo>
                  <a:lnTo>
                    <a:pt x="2199637" y="2480175"/>
                  </a:lnTo>
                  <a:lnTo>
                    <a:pt x="2163256" y="2505983"/>
                  </a:lnTo>
                  <a:lnTo>
                    <a:pt x="2125948" y="2530603"/>
                  </a:lnTo>
                  <a:lnTo>
                    <a:pt x="2087737" y="2554013"/>
                  </a:lnTo>
                  <a:lnTo>
                    <a:pt x="2048646" y="2576187"/>
                  </a:lnTo>
                  <a:lnTo>
                    <a:pt x="2008700" y="2597102"/>
                  </a:lnTo>
                  <a:lnTo>
                    <a:pt x="1967921" y="2616735"/>
                  </a:lnTo>
                  <a:lnTo>
                    <a:pt x="1926335" y="2635062"/>
                  </a:lnTo>
                  <a:lnTo>
                    <a:pt x="1883963" y="2652059"/>
                  </a:lnTo>
                  <a:lnTo>
                    <a:pt x="1840831" y="2667702"/>
                  </a:lnTo>
                  <a:lnTo>
                    <a:pt x="1796961" y="2681968"/>
                  </a:lnTo>
                  <a:lnTo>
                    <a:pt x="1752378" y="2694832"/>
                  </a:lnTo>
                  <a:lnTo>
                    <a:pt x="1707105" y="2706272"/>
                  </a:lnTo>
                  <a:lnTo>
                    <a:pt x="1661166" y="2716264"/>
                  </a:lnTo>
                  <a:lnTo>
                    <a:pt x="1614584" y="2724784"/>
                  </a:lnTo>
                  <a:lnTo>
                    <a:pt x="1567384" y="2731807"/>
                  </a:lnTo>
                  <a:lnTo>
                    <a:pt x="1519588" y="2737311"/>
                  </a:lnTo>
                  <a:lnTo>
                    <a:pt x="1471222" y="2741272"/>
                  </a:lnTo>
                  <a:lnTo>
                    <a:pt x="1422308" y="2743666"/>
                  </a:lnTo>
                  <a:lnTo>
                    <a:pt x="1372870" y="2744470"/>
                  </a:lnTo>
                  <a:lnTo>
                    <a:pt x="1323431" y="2743666"/>
                  </a:lnTo>
                  <a:lnTo>
                    <a:pt x="1274517" y="2741272"/>
                  </a:lnTo>
                  <a:lnTo>
                    <a:pt x="1226151" y="2737311"/>
                  </a:lnTo>
                  <a:lnTo>
                    <a:pt x="1178355" y="2731807"/>
                  </a:lnTo>
                  <a:lnTo>
                    <a:pt x="1131155" y="2724784"/>
                  </a:lnTo>
                  <a:lnTo>
                    <a:pt x="1084573" y="2716264"/>
                  </a:lnTo>
                  <a:lnTo>
                    <a:pt x="1038634" y="2706272"/>
                  </a:lnTo>
                  <a:lnTo>
                    <a:pt x="993361" y="2694832"/>
                  </a:lnTo>
                  <a:lnTo>
                    <a:pt x="948778" y="2681968"/>
                  </a:lnTo>
                  <a:lnTo>
                    <a:pt x="904908" y="2667702"/>
                  </a:lnTo>
                  <a:lnTo>
                    <a:pt x="861776" y="2652059"/>
                  </a:lnTo>
                  <a:lnTo>
                    <a:pt x="819404" y="2635062"/>
                  </a:lnTo>
                  <a:lnTo>
                    <a:pt x="777818" y="2616735"/>
                  </a:lnTo>
                  <a:lnTo>
                    <a:pt x="737039" y="2597102"/>
                  </a:lnTo>
                  <a:lnTo>
                    <a:pt x="697093" y="2576187"/>
                  </a:lnTo>
                  <a:lnTo>
                    <a:pt x="658002" y="2554013"/>
                  </a:lnTo>
                  <a:lnTo>
                    <a:pt x="619791" y="2530603"/>
                  </a:lnTo>
                  <a:lnTo>
                    <a:pt x="582483" y="2505983"/>
                  </a:lnTo>
                  <a:lnTo>
                    <a:pt x="546102" y="2480175"/>
                  </a:lnTo>
                  <a:lnTo>
                    <a:pt x="510672" y="2453202"/>
                  </a:lnTo>
                  <a:lnTo>
                    <a:pt x="476215" y="2425090"/>
                  </a:lnTo>
                  <a:lnTo>
                    <a:pt x="442757" y="2395861"/>
                  </a:lnTo>
                  <a:lnTo>
                    <a:pt x="410321" y="2365539"/>
                  </a:lnTo>
                  <a:lnTo>
                    <a:pt x="378930" y="2334148"/>
                  </a:lnTo>
                  <a:lnTo>
                    <a:pt x="348608" y="2301712"/>
                  </a:lnTo>
                  <a:lnTo>
                    <a:pt x="319379" y="2268254"/>
                  </a:lnTo>
                  <a:lnTo>
                    <a:pt x="291267" y="2233797"/>
                  </a:lnTo>
                  <a:lnTo>
                    <a:pt x="264294" y="2198367"/>
                  </a:lnTo>
                  <a:lnTo>
                    <a:pt x="238486" y="2161986"/>
                  </a:lnTo>
                  <a:lnTo>
                    <a:pt x="213866" y="2124678"/>
                  </a:lnTo>
                  <a:lnTo>
                    <a:pt x="190456" y="2086467"/>
                  </a:lnTo>
                  <a:lnTo>
                    <a:pt x="168282" y="2047376"/>
                  </a:lnTo>
                  <a:lnTo>
                    <a:pt x="147367" y="2007430"/>
                  </a:lnTo>
                  <a:lnTo>
                    <a:pt x="127734" y="1966651"/>
                  </a:lnTo>
                  <a:lnTo>
                    <a:pt x="109407" y="1925065"/>
                  </a:lnTo>
                  <a:lnTo>
                    <a:pt x="92410" y="1882693"/>
                  </a:lnTo>
                  <a:lnTo>
                    <a:pt x="76767" y="1839561"/>
                  </a:lnTo>
                  <a:lnTo>
                    <a:pt x="62501" y="1795691"/>
                  </a:lnTo>
                  <a:lnTo>
                    <a:pt x="49637" y="1751108"/>
                  </a:lnTo>
                  <a:lnTo>
                    <a:pt x="38197" y="1705835"/>
                  </a:lnTo>
                  <a:lnTo>
                    <a:pt x="28205" y="1659896"/>
                  </a:lnTo>
                  <a:lnTo>
                    <a:pt x="19685" y="1613314"/>
                  </a:lnTo>
                  <a:lnTo>
                    <a:pt x="12662" y="1566114"/>
                  </a:lnTo>
                  <a:lnTo>
                    <a:pt x="7158" y="1518318"/>
                  </a:lnTo>
                  <a:lnTo>
                    <a:pt x="3197" y="1469952"/>
                  </a:lnTo>
                  <a:lnTo>
                    <a:pt x="803" y="1421038"/>
                  </a:lnTo>
                  <a:lnTo>
                    <a:pt x="0" y="1371600"/>
                  </a:lnTo>
                  <a:lnTo>
                    <a:pt x="803" y="1322241"/>
                  </a:lnTo>
                  <a:lnTo>
                    <a:pt x="3197" y="1273403"/>
                  </a:lnTo>
                  <a:lnTo>
                    <a:pt x="7158" y="1225109"/>
                  </a:lnTo>
                  <a:lnTo>
                    <a:pt x="12662" y="1177383"/>
                  </a:lnTo>
                  <a:lnTo>
                    <a:pt x="19685" y="1130249"/>
                  </a:lnTo>
                  <a:lnTo>
                    <a:pt x="28205" y="1083730"/>
                  </a:lnTo>
                  <a:lnTo>
                    <a:pt x="38197" y="1037851"/>
                  </a:lnTo>
                  <a:lnTo>
                    <a:pt x="49637" y="992636"/>
                  </a:lnTo>
                  <a:lnTo>
                    <a:pt x="62501" y="948107"/>
                  </a:lnTo>
                  <a:lnTo>
                    <a:pt x="76767" y="904289"/>
                  </a:lnTo>
                  <a:lnTo>
                    <a:pt x="92410" y="861205"/>
                  </a:lnTo>
                  <a:lnTo>
                    <a:pt x="109407" y="818880"/>
                  </a:lnTo>
                  <a:lnTo>
                    <a:pt x="127734" y="777337"/>
                  </a:lnTo>
                  <a:lnTo>
                    <a:pt x="147367" y="736600"/>
                  </a:lnTo>
                  <a:lnTo>
                    <a:pt x="168282" y="696692"/>
                  </a:lnTo>
                  <a:lnTo>
                    <a:pt x="190456" y="657638"/>
                  </a:lnTo>
                  <a:lnTo>
                    <a:pt x="213866" y="619461"/>
                  </a:lnTo>
                  <a:lnTo>
                    <a:pt x="238486" y="582185"/>
                  </a:lnTo>
                  <a:lnTo>
                    <a:pt x="264294" y="545833"/>
                  </a:lnTo>
                  <a:lnTo>
                    <a:pt x="291267" y="510431"/>
                  </a:lnTo>
                  <a:lnTo>
                    <a:pt x="319379" y="476000"/>
                  </a:lnTo>
                  <a:lnTo>
                    <a:pt x="348608" y="442566"/>
                  </a:lnTo>
                  <a:lnTo>
                    <a:pt x="378930" y="410152"/>
                  </a:lnTo>
                  <a:lnTo>
                    <a:pt x="410321" y="378781"/>
                  </a:lnTo>
                  <a:lnTo>
                    <a:pt x="442757" y="348478"/>
                  </a:lnTo>
                  <a:lnTo>
                    <a:pt x="476215" y="319266"/>
                  </a:lnTo>
                  <a:lnTo>
                    <a:pt x="510672" y="291169"/>
                  </a:lnTo>
                  <a:lnTo>
                    <a:pt x="546102" y="264210"/>
                  </a:lnTo>
                  <a:lnTo>
                    <a:pt x="582483" y="238415"/>
                  </a:lnTo>
                  <a:lnTo>
                    <a:pt x="619791" y="213805"/>
                  </a:lnTo>
                  <a:lnTo>
                    <a:pt x="658002" y="190406"/>
                  </a:lnTo>
                  <a:lnTo>
                    <a:pt x="697093" y="168241"/>
                  </a:lnTo>
                  <a:lnTo>
                    <a:pt x="737039" y="147333"/>
                  </a:lnTo>
                  <a:lnTo>
                    <a:pt x="777818" y="127707"/>
                  </a:lnTo>
                  <a:lnTo>
                    <a:pt x="819404" y="109386"/>
                  </a:lnTo>
                  <a:lnTo>
                    <a:pt x="861776" y="92394"/>
                  </a:lnTo>
                  <a:lnTo>
                    <a:pt x="904908" y="76755"/>
                  </a:lnTo>
                  <a:lnTo>
                    <a:pt x="948778" y="62493"/>
                  </a:lnTo>
                  <a:lnTo>
                    <a:pt x="993361" y="49630"/>
                  </a:lnTo>
                  <a:lnTo>
                    <a:pt x="1038634" y="38192"/>
                  </a:lnTo>
                  <a:lnTo>
                    <a:pt x="1084573" y="28202"/>
                  </a:lnTo>
                  <a:lnTo>
                    <a:pt x="1131155" y="19684"/>
                  </a:lnTo>
                  <a:lnTo>
                    <a:pt x="1178355" y="12661"/>
                  </a:lnTo>
                  <a:lnTo>
                    <a:pt x="1226151" y="7157"/>
                  </a:lnTo>
                  <a:lnTo>
                    <a:pt x="1274517" y="3197"/>
                  </a:lnTo>
                  <a:lnTo>
                    <a:pt x="1323431" y="803"/>
                  </a:lnTo>
                  <a:lnTo>
                    <a:pt x="1372870" y="0"/>
                  </a:lnTo>
                  <a:lnTo>
                    <a:pt x="1422308" y="803"/>
                  </a:lnTo>
                  <a:lnTo>
                    <a:pt x="1471222" y="3197"/>
                  </a:lnTo>
                  <a:lnTo>
                    <a:pt x="1519588" y="7157"/>
                  </a:lnTo>
                  <a:lnTo>
                    <a:pt x="1567384" y="12661"/>
                  </a:lnTo>
                  <a:lnTo>
                    <a:pt x="1614584" y="19684"/>
                  </a:lnTo>
                  <a:lnTo>
                    <a:pt x="1661166" y="28202"/>
                  </a:lnTo>
                  <a:lnTo>
                    <a:pt x="1707105" y="38192"/>
                  </a:lnTo>
                  <a:lnTo>
                    <a:pt x="1752378" y="49630"/>
                  </a:lnTo>
                  <a:lnTo>
                    <a:pt x="1796961" y="62493"/>
                  </a:lnTo>
                  <a:lnTo>
                    <a:pt x="1840831" y="76755"/>
                  </a:lnTo>
                  <a:lnTo>
                    <a:pt x="1883963" y="92394"/>
                  </a:lnTo>
                  <a:lnTo>
                    <a:pt x="1926335" y="109386"/>
                  </a:lnTo>
                  <a:lnTo>
                    <a:pt x="1967921" y="127707"/>
                  </a:lnTo>
                  <a:lnTo>
                    <a:pt x="2008700" y="147333"/>
                  </a:lnTo>
                  <a:lnTo>
                    <a:pt x="2048646" y="168241"/>
                  </a:lnTo>
                  <a:lnTo>
                    <a:pt x="2087737" y="190406"/>
                  </a:lnTo>
                  <a:lnTo>
                    <a:pt x="2125948" y="213805"/>
                  </a:lnTo>
                  <a:lnTo>
                    <a:pt x="2163256" y="238415"/>
                  </a:lnTo>
                  <a:lnTo>
                    <a:pt x="2199637" y="264210"/>
                  </a:lnTo>
                  <a:lnTo>
                    <a:pt x="2235067" y="291169"/>
                  </a:lnTo>
                  <a:lnTo>
                    <a:pt x="2269524" y="319266"/>
                  </a:lnTo>
                  <a:lnTo>
                    <a:pt x="2302982" y="348478"/>
                  </a:lnTo>
                  <a:lnTo>
                    <a:pt x="2335418" y="378781"/>
                  </a:lnTo>
                  <a:lnTo>
                    <a:pt x="2366809" y="410152"/>
                  </a:lnTo>
                  <a:lnTo>
                    <a:pt x="2397131" y="442566"/>
                  </a:lnTo>
                  <a:lnTo>
                    <a:pt x="2426360" y="476000"/>
                  </a:lnTo>
                  <a:lnTo>
                    <a:pt x="2454472" y="510431"/>
                  </a:lnTo>
                  <a:lnTo>
                    <a:pt x="2481445" y="545833"/>
                  </a:lnTo>
                  <a:lnTo>
                    <a:pt x="2507253" y="582185"/>
                  </a:lnTo>
                  <a:lnTo>
                    <a:pt x="2531873" y="619461"/>
                  </a:lnTo>
                  <a:lnTo>
                    <a:pt x="2555283" y="657638"/>
                  </a:lnTo>
                  <a:lnTo>
                    <a:pt x="2577457" y="696692"/>
                  </a:lnTo>
                  <a:lnTo>
                    <a:pt x="2598372" y="736600"/>
                  </a:lnTo>
                  <a:lnTo>
                    <a:pt x="2618005" y="777337"/>
                  </a:lnTo>
                  <a:lnTo>
                    <a:pt x="2636332" y="818880"/>
                  </a:lnTo>
                  <a:lnTo>
                    <a:pt x="2653329" y="861205"/>
                  </a:lnTo>
                  <a:lnTo>
                    <a:pt x="2668972" y="904289"/>
                  </a:lnTo>
                  <a:lnTo>
                    <a:pt x="2683238" y="948107"/>
                  </a:lnTo>
                  <a:lnTo>
                    <a:pt x="2696102" y="992636"/>
                  </a:lnTo>
                  <a:lnTo>
                    <a:pt x="2707542" y="1037851"/>
                  </a:lnTo>
                  <a:lnTo>
                    <a:pt x="2717534" y="1083730"/>
                  </a:lnTo>
                  <a:lnTo>
                    <a:pt x="2726054" y="1130249"/>
                  </a:lnTo>
                  <a:lnTo>
                    <a:pt x="2733077" y="1177383"/>
                  </a:lnTo>
                  <a:lnTo>
                    <a:pt x="2738581" y="1225109"/>
                  </a:lnTo>
                  <a:lnTo>
                    <a:pt x="2742542" y="1273403"/>
                  </a:lnTo>
                  <a:lnTo>
                    <a:pt x="2744936" y="1322241"/>
                  </a:lnTo>
                  <a:lnTo>
                    <a:pt x="2745740" y="13716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2896" y="1060868"/>
              <a:ext cx="2755265" cy="2753995"/>
            </a:xfrm>
            <a:custGeom>
              <a:avLst/>
              <a:gdLst/>
              <a:ahLst/>
              <a:cxnLst/>
              <a:rect l="l" t="t" r="r" b="b"/>
              <a:pathLst>
                <a:path w="2755265" h="2753995">
                  <a:moveTo>
                    <a:pt x="9334" y="2749131"/>
                  </a:moveTo>
                  <a:lnTo>
                    <a:pt x="7975" y="2745829"/>
                  </a:lnTo>
                  <a:lnTo>
                    <a:pt x="4673" y="2744470"/>
                  </a:lnTo>
                  <a:lnTo>
                    <a:pt x="1358" y="2745829"/>
                  </a:lnTo>
                  <a:lnTo>
                    <a:pt x="0" y="2749131"/>
                  </a:lnTo>
                  <a:lnTo>
                    <a:pt x="1358" y="2752445"/>
                  </a:lnTo>
                  <a:lnTo>
                    <a:pt x="4673" y="2753804"/>
                  </a:lnTo>
                  <a:lnTo>
                    <a:pt x="7975" y="2752445"/>
                  </a:lnTo>
                  <a:lnTo>
                    <a:pt x="9334" y="2749131"/>
                  </a:lnTo>
                  <a:close/>
                </a:path>
                <a:path w="2755265" h="2753995">
                  <a:moveTo>
                    <a:pt x="2755074" y="4660"/>
                  </a:moveTo>
                  <a:lnTo>
                    <a:pt x="2753715" y="1358"/>
                  </a:lnTo>
                  <a:lnTo>
                    <a:pt x="2750413" y="0"/>
                  </a:lnTo>
                  <a:lnTo>
                    <a:pt x="2747099" y="1358"/>
                  </a:lnTo>
                  <a:lnTo>
                    <a:pt x="2745740" y="4660"/>
                  </a:lnTo>
                  <a:lnTo>
                    <a:pt x="2747099" y="7975"/>
                  </a:lnTo>
                  <a:lnTo>
                    <a:pt x="2750413" y="9334"/>
                  </a:lnTo>
                  <a:lnTo>
                    <a:pt x="2753715" y="7975"/>
                  </a:lnTo>
                  <a:lnTo>
                    <a:pt x="275507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96209" y="2485389"/>
              <a:ext cx="925830" cy="0"/>
            </a:xfrm>
            <a:custGeom>
              <a:avLst/>
              <a:gdLst/>
              <a:ahLst/>
              <a:cxnLst/>
              <a:rect l="l" t="t" r="r" b="b"/>
              <a:pathLst>
                <a:path w="925829">
                  <a:moveTo>
                    <a:pt x="925829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87319" y="1132839"/>
              <a:ext cx="941069" cy="2603500"/>
            </a:xfrm>
            <a:custGeom>
              <a:avLst/>
              <a:gdLst/>
              <a:ahLst/>
              <a:cxnLst/>
              <a:rect l="l" t="t" r="r" b="b"/>
              <a:pathLst>
                <a:path w="941070" h="2603500">
                  <a:moveTo>
                    <a:pt x="0" y="0"/>
                  </a:moveTo>
                  <a:lnTo>
                    <a:pt x="2540" y="2603500"/>
                  </a:lnTo>
                  <a:lnTo>
                    <a:pt x="22860" y="2595880"/>
                  </a:lnTo>
                  <a:lnTo>
                    <a:pt x="87630" y="2573020"/>
                  </a:lnTo>
                  <a:lnTo>
                    <a:pt x="143510" y="2545080"/>
                  </a:lnTo>
                  <a:lnTo>
                    <a:pt x="214630" y="2512060"/>
                  </a:lnTo>
                  <a:lnTo>
                    <a:pt x="257810" y="2487930"/>
                  </a:lnTo>
                  <a:lnTo>
                    <a:pt x="320040" y="2447290"/>
                  </a:lnTo>
                  <a:lnTo>
                    <a:pt x="370840" y="2413000"/>
                  </a:lnTo>
                  <a:lnTo>
                    <a:pt x="431800" y="2362200"/>
                  </a:lnTo>
                  <a:lnTo>
                    <a:pt x="499110" y="2307590"/>
                  </a:lnTo>
                  <a:lnTo>
                    <a:pt x="537210" y="2273300"/>
                  </a:lnTo>
                  <a:lnTo>
                    <a:pt x="588009" y="2212340"/>
                  </a:lnTo>
                  <a:lnTo>
                    <a:pt x="618490" y="2181860"/>
                  </a:lnTo>
                  <a:lnTo>
                    <a:pt x="648969" y="2141220"/>
                  </a:lnTo>
                  <a:lnTo>
                    <a:pt x="683259" y="2096770"/>
                  </a:lnTo>
                  <a:lnTo>
                    <a:pt x="734059" y="2025650"/>
                  </a:lnTo>
                  <a:lnTo>
                    <a:pt x="772159" y="1960880"/>
                  </a:lnTo>
                  <a:lnTo>
                    <a:pt x="812800" y="1889760"/>
                  </a:lnTo>
                  <a:lnTo>
                    <a:pt x="843280" y="1818639"/>
                  </a:lnTo>
                  <a:lnTo>
                    <a:pt x="869950" y="1739900"/>
                  </a:lnTo>
                  <a:lnTo>
                    <a:pt x="897890" y="1624330"/>
                  </a:lnTo>
                  <a:lnTo>
                    <a:pt x="918209" y="1531620"/>
                  </a:lnTo>
                  <a:lnTo>
                    <a:pt x="930909" y="1437639"/>
                  </a:lnTo>
                  <a:lnTo>
                    <a:pt x="938530" y="1358900"/>
                  </a:lnTo>
                  <a:lnTo>
                    <a:pt x="941069" y="1291589"/>
                  </a:lnTo>
                  <a:lnTo>
                    <a:pt x="938530" y="1216660"/>
                  </a:lnTo>
                  <a:lnTo>
                    <a:pt x="928369" y="1141730"/>
                  </a:lnTo>
                  <a:lnTo>
                    <a:pt x="918209" y="1070610"/>
                  </a:lnTo>
                  <a:lnTo>
                    <a:pt x="904240" y="1003300"/>
                  </a:lnTo>
                  <a:lnTo>
                    <a:pt x="887730" y="944880"/>
                  </a:lnTo>
                  <a:lnTo>
                    <a:pt x="867409" y="877570"/>
                  </a:lnTo>
                  <a:lnTo>
                    <a:pt x="839469" y="798830"/>
                  </a:lnTo>
                  <a:lnTo>
                    <a:pt x="816609" y="740410"/>
                  </a:lnTo>
                  <a:lnTo>
                    <a:pt x="772159" y="652780"/>
                  </a:lnTo>
                  <a:lnTo>
                    <a:pt x="737869" y="598170"/>
                  </a:lnTo>
                  <a:lnTo>
                    <a:pt x="713740" y="557530"/>
                  </a:lnTo>
                  <a:lnTo>
                    <a:pt x="683259" y="509270"/>
                  </a:lnTo>
                  <a:lnTo>
                    <a:pt x="645159" y="458470"/>
                  </a:lnTo>
                  <a:lnTo>
                    <a:pt x="591819" y="397510"/>
                  </a:lnTo>
                  <a:lnTo>
                    <a:pt x="547369" y="345439"/>
                  </a:lnTo>
                  <a:lnTo>
                    <a:pt x="486410" y="288289"/>
                  </a:lnTo>
                  <a:lnTo>
                    <a:pt x="387350" y="203200"/>
                  </a:lnTo>
                  <a:lnTo>
                    <a:pt x="342900" y="168910"/>
                  </a:lnTo>
                  <a:lnTo>
                    <a:pt x="292100" y="135889"/>
                  </a:lnTo>
                  <a:lnTo>
                    <a:pt x="245110" y="107950"/>
                  </a:lnTo>
                  <a:lnTo>
                    <a:pt x="180340" y="74930"/>
                  </a:lnTo>
                  <a:lnTo>
                    <a:pt x="107950" y="43180"/>
                  </a:lnTo>
                  <a:lnTo>
                    <a:pt x="57150" y="20320"/>
                  </a:lnTo>
                  <a:lnTo>
                    <a:pt x="20319" y="1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87319" y="1132839"/>
              <a:ext cx="941069" cy="2603500"/>
            </a:xfrm>
            <a:custGeom>
              <a:avLst/>
              <a:gdLst/>
              <a:ahLst/>
              <a:cxnLst/>
              <a:rect l="l" t="t" r="r" b="b"/>
              <a:pathLst>
                <a:path w="941070" h="2603500">
                  <a:moveTo>
                    <a:pt x="0" y="0"/>
                  </a:moveTo>
                  <a:lnTo>
                    <a:pt x="20319" y="10160"/>
                  </a:lnTo>
                  <a:lnTo>
                    <a:pt x="57150" y="20320"/>
                  </a:lnTo>
                  <a:lnTo>
                    <a:pt x="107950" y="43180"/>
                  </a:lnTo>
                  <a:lnTo>
                    <a:pt x="180340" y="74930"/>
                  </a:lnTo>
                  <a:lnTo>
                    <a:pt x="245110" y="107950"/>
                  </a:lnTo>
                  <a:lnTo>
                    <a:pt x="292100" y="135889"/>
                  </a:lnTo>
                  <a:lnTo>
                    <a:pt x="342900" y="168910"/>
                  </a:lnTo>
                  <a:lnTo>
                    <a:pt x="387350" y="203200"/>
                  </a:lnTo>
                  <a:lnTo>
                    <a:pt x="431800" y="241300"/>
                  </a:lnTo>
                  <a:lnTo>
                    <a:pt x="486410" y="288289"/>
                  </a:lnTo>
                  <a:lnTo>
                    <a:pt x="547369" y="345439"/>
                  </a:lnTo>
                  <a:lnTo>
                    <a:pt x="591819" y="397510"/>
                  </a:lnTo>
                  <a:lnTo>
                    <a:pt x="645159" y="458470"/>
                  </a:lnTo>
                  <a:lnTo>
                    <a:pt x="683259" y="509270"/>
                  </a:lnTo>
                  <a:lnTo>
                    <a:pt x="713740" y="557530"/>
                  </a:lnTo>
                  <a:lnTo>
                    <a:pt x="737869" y="598170"/>
                  </a:lnTo>
                  <a:lnTo>
                    <a:pt x="772159" y="652780"/>
                  </a:lnTo>
                  <a:lnTo>
                    <a:pt x="816609" y="740410"/>
                  </a:lnTo>
                  <a:lnTo>
                    <a:pt x="839469" y="798830"/>
                  </a:lnTo>
                  <a:lnTo>
                    <a:pt x="867409" y="877570"/>
                  </a:lnTo>
                  <a:lnTo>
                    <a:pt x="887730" y="944880"/>
                  </a:lnTo>
                  <a:lnTo>
                    <a:pt x="904240" y="1003300"/>
                  </a:lnTo>
                  <a:lnTo>
                    <a:pt x="918209" y="1070610"/>
                  </a:lnTo>
                  <a:lnTo>
                    <a:pt x="928369" y="1141730"/>
                  </a:lnTo>
                  <a:lnTo>
                    <a:pt x="938530" y="1216660"/>
                  </a:lnTo>
                  <a:lnTo>
                    <a:pt x="941069" y="1291589"/>
                  </a:lnTo>
                  <a:lnTo>
                    <a:pt x="938530" y="1358900"/>
                  </a:lnTo>
                  <a:lnTo>
                    <a:pt x="930909" y="1437639"/>
                  </a:lnTo>
                  <a:lnTo>
                    <a:pt x="918209" y="1531620"/>
                  </a:lnTo>
                  <a:lnTo>
                    <a:pt x="897890" y="1624330"/>
                  </a:lnTo>
                  <a:lnTo>
                    <a:pt x="869950" y="1739900"/>
                  </a:lnTo>
                  <a:lnTo>
                    <a:pt x="843280" y="1818639"/>
                  </a:lnTo>
                  <a:lnTo>
                    <a:pt x="812800" y="1889760"/>
                  </a:lnTo>
                  <a:lnTo>
                    <a:pt x="772159" y="1960880"/>
                  </a:lnTo>
                  <a:lnTo>
                    <a:pt x="734059" y="2025650"/>
                  </a:lnTo>
                  <a:lnTo>
                    <a:pt x="683259" y="2096770"/>
                  </a:lnTo>
                  <a:lnTo>
                    <a:pt x="648969" y="2141220"/>
                  </a:lnTo>
                  <a:lnTo>
                    <a:pt x="618490" y="2181860"/>
                  </a:lnTo>
                  <a:lnTo>
                    <a:pt x="588009" y="2212340"/>
                  </a:lnTo>
                  <a:lnTo>
                    <a:pt x="537210" y="2273300"/>
                  </a:lnTo>
                  <a:lnTo>
                    <a:pt x="499110" y="2307590"/>
                  </a:lnTo>
                  <a:lnTo>
                    <a:pt x="431800" y="2362200"/>
                  </a:lnTo>
                  <a:lnTo>
                    <a:pt x="370840" y="2413000"/>
                  </a:lnTo>
                  <a:lnTo>
                    <a:pt x="320040" y="2447290"/>
                  </a:lnTo>
                  <a:lnTo>
                    <a:pt x="257810" y="2487930"/>
                  </a:lnTo>
                  <a:lnTo>
                    <a:pt x="214630" y="2512060"/>
                  </a:lnTo>
                  <a:lnTo>
                    <a:pt x="143510" y="2545080"/>
                  </a:lnTo>
                  <a:lnTo>
                    <a:pt x="87630" y="2573020"/>
                  </a:lnTo>
                  <a:lnTo>
                    <a:pt x="22860" y="2595880"/>
                  </a:lnTo>
                  <a:lnTo>
                    <a:pt x="2540" y="260350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82646" y="1128178"/>
              <a:ext cx="950594" cy="2613025"/>
            </a:xfrm>
            <a:custGeom>
              <a:avLst/>
              <a:gdLst/>
              <a:ahLst/>
              <a:cxnLst/>
              <a:rect l="l" t="t" r="r" b="b"/>
              <a:pathLst>
                <a:path w="950595" h="2613025">
                  <a:moveTo>
                    <a:pt x="9334" y="2608161"/>
                  </a:moveTo>
                  <a:lnTo>
                    <a:pt x="7975" y="2604859"/>
                  </a:lnTo>
                  <a:lnTo>
                    <a:pt x="4673" y="2603500"/>
                  </a:lnTo>
                  <a:lnTo>
                    <a:pt x="1358" y="2604859"/>
                  </a:lnTo>
                  <a:lnTo>
                    <a:pt x="0" y="2608161"/>
                  </a:lnTo>
                  <a:lnTo>
                    <a:pt x="1358" y="2611475"/>
                  </a:lnTo>
                  <a:lnTo>
                    <a:pt x="4673" y="2612834"/>
                  </a:lnTo>
                  <a:lnTo>
                    <a:pt x="7975" y="2611475"/>
                  </a:lnTo>
                  <a:lnTo>
                    <a:pt x="9334" y="2608161"/>
                  </a:lnTo>
                  <a:close/>
                </a:path>
                <a:path w="950595" h="2613025">
                  <a:moveTo>
                    <a:pt x="950404" y="4660"/>
                  </a:moveTo>
                  <a:lnTo>
                    <a:pt x="949045" y="1358"/>
                  </a:lnTo>
                  <a:lnTo>
                    <a:pt x="945743" y="0"/>
                  </a:lnTo>
                  <a:lnTo>
                    <a:pt x="942428" y="1358"/>
                  </a:lnTo>
                  <a:lnTo>
                    <a:pt x="941070" y="4660"/>
                  </a:lnTo>
                  <a:lnTo>
                    <a:pt x="942428" y="7975"/>
                  </a:lnTo>
                  <a:lnTo>
                    <a:pt x="945743" y="9334"/>
                  </a:lnTo>
                  <a:lnTo>
                    <a:pt x="949045" y="7975"/>
                  </a:lnTo>
                  <a:lnTo>
                    <a:pt x="95040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21890" y="1071879"/>
              <a:ext cx="265430" cy="2727960"/>
            </a:xfrm>
            <a:custGeom>
              <a:avLst/>
              <a:gdLst/>
              <a:ahLst/>
              <a:cxnLst/>
              <a:rect l="l" t="t" r="r" b="b"/>
              <a:pathLst>
                <a:path w="265430" h="2727960">
                  <a:moveTo>
                    <a:pt x="0" y="0"/>
                  </a:moveTo>
                  <a:lnTo>
                    <a:pt x="6350" y="2727960"/>
                  </a:lnTo>
                  <a:lnTo>
                    <a:pt x="55880" y="2721610"/>
                  </a:lnTo>
                  <a:lnTo>
                    <a:pt x="151130" y="2700020"/>
                  </a:lnTo>
                  <a:lnTo>
                    <a:pt x="190500" y="2688590"/>
                  </a:lnTo>
                  <a:lnTo>
                    <a:pt x="220980" y="2683510"/>
                  </a:lnTo>
                  <a:lnTo>
                    <a:pt x="245110" y="2675890"/>
                  </a:lnTo>
                  <a:lnTo>
                    <a:pt x="265430" y="2665730"/>
                  </a:lnTo>
                  <a:lnTo>
                    <a:pt x="265430" y="63500"/>
                  </a:lnTo>
                  <a:lnTo>
                    <a:pt x="232410" y="50800"/>
                  </a:lnTo>
                  <a:lnTo>
                    <a:pt x="207010" y="43180"/>
                  </a:lnTo>
                  <a:lnTo>
                    <a:pt x="176530" y="33020"/>
                  </a:lnTo>
                  <a:lnTo>
                    <a:pt x="144780" y="22860"/>
                  </a:lnTo>
                  <a:lnTo>
                    <a:pt x="101600" y="13970"/>
                  </a:lnTo>
                  <a:lnTo>
                    <a:pt x="49530" y="5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21890" y="1071879"/>
              <a:ext cx="265430" cy="2727960"/>
            </a:xfrm>
            <a:custGeom>
              <a:avLst/>
              <a:gdLst/>
              <a:ahLst/>
              <a:cxnLst/>
              <a:rect l="l" t="t" r="r" b="b"/>
              <a:pathLst>
                <a:path w="265430" h="2727960">
                  <a:moveTo>
                    <a:pt x="265430" y="63500"/>
                  </a:moveTo>
                  <a:lnTo>
                    <a:pt x="232410" y="50800"/>
                  </a:lnTo>
                  <a:lnTo>
                    <a:pt x="207010" y="43180"/>
                  </a:lnTo>
                  <a:lnTo>
                    <a:pt x="176530" y="33020"/>
                  </a:lnTo>
                  <a:lnTo>
                    <a:pt x="144780" y="22860"/>
                  </a:lnTo>
                  <a:lnTo>
                    <a:pt x="101600" y="13970"/>
                  </a:lnTo>
                  <a:lnTo>
                    <a:pt x="49530" y="5080"/>
                  </a:lnTo>
                  <a:lnTo>
                    <a:pt x="0" y="0"/>
                  </a:lnTo>
                  <a:lnTo>
                    <a:pt x="6350" y="2727960"/>
                  </a:lnTo>
                  <a:lnTo>
                    <a:pt x="55880" y="2721610"/>
                  </a:lnTo>
                  <a:lnTo>
                    <a:pt x="105410" y="2710180"/>
                  </a:lnTo>
                  <a:lnTo>
                    <a:pt x="151130" y="2700020"/>
                  </a:lnTo>
                  <a:lnTo>
                    <a:pt x="190500" y="2688590"/>
                  </a:lnTo>
                  <a:lnTo>
                    <a:pt x="220980" y="2683510"/>
                  </a:lnTo>
                  <a:lnTo>
                    <a:pt x="245110" y="2675890"/>
                  </a:lnTo>
                  <a:lnTo>
                    <a:pt x="265430" y="2665730"/>
                  </a:lnTo>
                  <a:lnTo>
                    <a:pt x="265430" y="635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17216" y="1067218"/>
              <a:ext cx="274955" cy="2737485"/>
            </a:xfrm>
            <a:custGeom>
              <a:avLst/>
              <a:gdLst/>
              <a:ahLst/>
              <a:cxnLst/>
              <a:rect l="l" t="t" r="r" b="b"/>
              <a:pathLst>
                <a:path w="274955" h="2737485">
                  <a:moveTo>
                    <a:pt x="9334" y="2732621"/>
                  </a:moveTo>
                  <a:lnTo>
                    <a:pt x="7975" y="2729319"/>
                  </a:lnTo>
                  <a:lnTo>
                    <a:pt x="4673" y="2727960"/>
                  </a:lnTo>
                  <a:lnTo>
                    <a:pt x="1358" y="2729319"/>
                  </a:lnTo>
                  <a:lnTo>
                    <a:pt x="0" y="2732621"/>
                  </a:lnTo>
                  <a:lnTo>
                    <a:pt x="1358" y="2735935"/>
                  </a:lnTo>
                  <a:lnTo>
                    <a:pt x="4673" y="2737294"/>
                  </a:lnTo>
                  <a:lnTo>
                    <a:pt x="7975" y="2735935"/>
                  </a:lnTo>
                  <a:lnTo>
                    <a:pt x="9334" y="2732621"/>
                  </a:lnTo>
                  <a:close/>
                </a:path>
                <a:path w="274955" h="2737485">
                  <a:moveTo>
                    <a:pt x="274764" y="4660"/>
                  </a:moveTo>
                  <a:lnTo>
                    <a:pt x="273405" y="1358"/>
                  </a:lnTo>
                  <a:lnTo>
                    <a:pt x="270103" y="0"/>
                  </a:lnTo>
                  <a:lnTo>
                    <a:pt x="266788" y="1358"/>
                  </a:lnTo>
                  <a:lnTo>
                    <a:pt x="265430" y="4660"/>
                  </a:lnTo>
                  <a:lnTo>
                    <a:pt x="266788" y="7975"/>
                  </a:lnTo>
                  <a:lnTo>
                    <a:pt x="270103" y="9334"/>
                  </a:lnTo>
                  <a:lnTo>
                    <a:pt x="273405" y="7975"/>
                  </a:lnTo>
                  <a:lnTo>
                    <a:pt x="27476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523253" y="1211353"/>
            <a:ext cx="1153795" cy="1992630"/>
            <a:chOff x="7523253" y="1211353"/>
            <a:chExt cx="1153795" cy="1992630"/>
          </a:xfrm>
        </p:grpSpPr>
        <p:sp>
          <p:nvSpPr>
            <p:cNvPr id="16" name="object 16"/>
            <p:cNvSpPr/>
            <p:nvPr/>
          </p:nvSpPr>
          <p:spPr>
            <a:xfrm>
              <a:off x="7534909" y="3174999"/>
              <a:ext cx="872490" cy="0"/>
            </a:xfrm>
            <a:custGeom>
              <a:avLst/>
              <a:gdLst/>
              <a:ahLst/>
              <a:cxnLst/>
              <a:rect l="l" t="t" r="r" b="b"/>
              <a:pathLst>
                <a:path w="872490">
                  <a:moveTo>
                    <a:pt x="0" y="0"/>
                  </a:moveTo>
                  <a:lnTo>
                    <a:pt x="872263" y="0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37449" y="1225549"/>
              <a:ext cx="1125220" cy="1949450"/>
            </a:xfrm>
            <a:custGeom>
              <a:avLst/>
              <a:gdLst/>
              <a:ahLst/>
              <a:cxnLst/>
              <a:rect l="l" t="t" r="r" b="b"/>
              <a:pathLst>
                <a:path w="1125220" h="1949450">
                  <a:moveTo>
                    <a:pt x="0" y="1949450"/>
                  </a:moveTo>
                  <a:lnTo>
                    <a:pt x="112522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5739129" y="2660650"/>
            <a:ext cx="1506220" cy="0"/>
          </a:xfrm>
          <a:custGeom>
            <a:avLst/>
            <a:gdLst/>
            <a:ahLst/>
            <a:cxnLst/>
            <a:rect l="l" t="t" r="r" b="b"/>
            <a:pathLst>
              <a:path w="1506220">
                <a:moveTo>
                  <a:pt x="0" y="0"/>
                </a:moveTo>
                <a:lnTo>
                  <a:pt x="150622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39129" y="2646679"/>
            <a:ext cx="1507490" cy="111760"/>
          </a:xfrm>
          <a:custGeom>
            <a:avLst/>
            <a:gdLst/>
            <a:ahLst/>
            <a:cxnLst/>
            <a:rect l="l" t="t" r="r" b="b"/>
            <a:pathLst>
              <a:path w="1507490" h="111760">
                <a:moveTo>
                  <a:pt x="0" y="104140"/>
                </a:moveTo>
                <a:lnTo>
                  <a:pt x="1506220" y="104140"/>
                </a:lnTo>
              </a:path>
              <a:path w="1507490" h="111760">
                <a:moveTo>
                  <a:pt x="1507490" y="0"/>
                </a:moveTo>
                <a:lnTo>
                  <a:pt x="1507490" y="11176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66480" y="1031239"/>
            <a:ext cx="21590" cy="204470"/>
          </a:xfrm>
          <a:custGeom>
            <a:avLst/>
            <a:gdLst/>
            <a:ahLst/>
            <a:cxnLst/>
            <a:rect l="l" t="t" r="r" b="b"/>
            <a:pathLst>
              <a:path w="21590" h="204469">
                <a:moveTo>
                  <a:pt x="21590" y="0"/>
                </a:moveTo>
                <a:lnTo>
                  <a:pt x="0" y="20447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21369" y="3161029"/>
            <a:ext cx="33020" cy="322580"/>
          </a:xfrm>
          <a:custGeom>
            <a:avLst/>
            <a:gdLst/>
            <a:ahLst/>
            <a:cxnLst/>
            <a:rect l="l" t="t" r="r" b="b"/>
            <a:pathLst>
              <a:path w="33020" h="322579">
                <a:moveTo>
                  <a:pt x="33020" y="0"/>
                </a:moveTo>
                <a:lnTo>
                  <a:pt x="0" y="32258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45479" y="1056639"/>
            <a:ext cx="161290" cy="1607820"/>
          </a:xfrm>
          <a:custGeom>
            <a:avLst/>
            <a:gdLst/>
            <a:ahLst/>
            <a:cxnLst/>
            <a:rect l="l" t="t" r="r" b="b"/>
            <a:pathLst>
              <a:path w="161289" h="1607820">
                <a:moveTo>
                  <a:pt x="161290" y="0"/>
                </a:moveTo>
                <a:lnTo>
                  <a:pt x="0" y="160782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5647372" y="2362607"/>
            <a:ext cx="880110" cy="1145540"/>
            <a:chOff x="5647372" y="2362607"/>
            <a:chExt cx="880110" cy="1145540"/>
          </a:xfrm>
        </p:grpSpPr>
        <p:sp>
          <p:nvSpPr>
            <p:cNvPr id="24" name="object 24"/>
            <p:cNvSpPr/>
            <p:nvPr/>
          </p:nvSpPr>
          <p:spPr>
            <a:xfrm>
              <a:off x="5661659" y="2754630"/>
              <a:ext cx="74930" cy="739140"/>
            </a:xfrm>
            <a:custGeom>
              <a:avLst/>
              <a:gdLst/>
              <a:ahLst/>
              <a:cxnLst/>
              <a:rect l="l" t="t" r="r" b="b"/>
              <a:pathLst>
                <a:path w="74929" h="739139">
                  <a:moveTo>
                    <a:pt x="74929" y="0"/>
                  </a:moveTo>
                  <a:lnTo>
                    <a:pt x="0" y="73914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3097" y="2362607"/>
              <a:ext cx="244294" cy="244294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177800" algn="ctr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FF0000"/>
                </a:solidFill>
              </a:rPr>
              <a:t>Head</a:t>
            </a:r>
            <a:r>
              <a:rPr sz="4000" spc="-85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Lean</a:t>
            </a:r>
            <a:r>
              <a:rPr sz="4000" spc="-90" dirty="0">
                <a:solidFill>
                  <a:srgbClr val="FF0000"/>
                </a:solidFill>
              </a:rPr>
              <a:t> </a:t>
            </a:r>
            <a:r>
              <a:rPr sz="4000" i="0" spc="-2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4000" i="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4000" i="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0000"/>
                </a:solidFill>
              </a:rPr>
              <a:t>Small</a:t>
            </a:r>
            <a:r>
              <a:rPr sz="4000" spc="-85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Diameter</a:t>
            </a:r>
            <a:r>
              <a:rPr sz="4000" spc="-90" dirty="0">
                <a:solidFill>
                  <a:srgbClr val="FF0000"/>
                </a:solidFill>
              </a:rPr>
              <a:t> </a:t>
            </a:r>
            <a:r>
              <a:rPr sz="4000" spc="-20" dirty="0">
                <a:solidFill>
                  <a:srgbClr val="FF0000"/>
                </a:solidFill>
              </a:rPr>
              <a:t>Tree</a:t>
            </a:r>
            <a:endParaRPr sz="4000">
              <a:latin typeface="Arial"/>
              <a:cs typeface="Arial"/>
            </a:endParaRPr>
          </a:p>
          <a:p>
            <a:pPr marL="177800" algn="ctr">
              <a:lnSpc>
                <a:spcPct val="100000"/>
              </a:lnSpc>
            </a:pP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2400" i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Divided</a:t>
            </a:r>
            <a:r>
              <a:rPr sz="2400" i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Back</a:t>
            </a:r>
            <a:r>
              <a:rPr sz="2400" i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Cut</a:t>
            </a:r>
            <a:r>
              <a:rPr sz="2400" i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spc="-5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72300" y="1832609"/>
            <a:ext cx="847725" cy="75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5080" indent="-35560" algn="just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Maintain Holding </a:t>
            </a:r>
            <a:r>
              <a:rPr sz="1600" b="1" spc="-20" dirty="0">
                <a:latin typeface="Arial"/>
                <a:cs typeface="Arial"/>
              </a:rPr>
              <a:t>Wood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07984" y="1670112"/>
            <a:ext cx="281305" cy="15798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latin typeface="Arial"/>
                <a:cs typeface="Arial"/>
              </a:rPr>
              <a:t>Holding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Wood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07427" y="3218587"/>
            <a:ext cx="244294" cy="244294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7959090" y="320167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49997" y="2136547"/>
            <a:ext cx="244294" cy="244294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8201659" y="212090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34759" y="2346959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648709" y="2265679"/>
            <a:ext cx="1057910" cy="228600"/>
            <a:chOff x="3648709" y="2265679"/>
            <a:chExt cx="1057910" cy="228600"/>
          </a:xfrm>
        </p:grpSpPr>
        <p:sp>
          <p:nvSpPr>
            <p:cNvPr id="35" name="object 35"/>
            <p:cNvSpPr/>
            <p:nvPr/>
          </p:nvSpPr>
          <p:spPr>
            <a:xfrm>
              <a:off x="3648709" y="2379979"/>
              <a:ext cx="844550" cy="0"/>
            </a:xfrm>
            <a:custGeom>
              <a:avLst/>
              <a:gdLst/>
              <a:ahLst/>
              <a:cxnLst/>
              <a:rect l="l" t="t" r="r" b="b"/>
              <a:pathLst>
                <a:path w="844550">
                  <a:moveTo>
                    <a:pt x="0" y="0"/>
                  </a:moveTo>
                  <a:lnTo>
                    <a:pt x="844550" y="0"/>
                  </a:lnTo>
                </a:path>
              </a:pathLst>
            </a:custGeom>
            <a:ln w="761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78019" y="226567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0"/>
                  </a:moveTo>
                  <a:lnTo>
                    <a:pt x="0" y="228600"/>
                  </a:lnTo>
                  <a:lnTo>
                    <a:pt x="22860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693159" y="2482850"/>
            <a:ext cx="14325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marR="5080" indent="-26543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Natural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Falling Direction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252107" y="2756307"/>
            <a:ext cx="287655" cy="415925"/>
            <a:chOff x="7252107" y="2756307"/>
            <a:chExt cx="287655" cy="415925"/>
          </a:xfrm>
        </p:grpSpPr>
        <p:sp>
          <p:nvSpPr>
            <p:cNvPr id="39" name="object 39"/>
            <p:cNvSpPr/>
            <p:nvPr/>
          </p:nvSpPr>
          <p:spPr>
            <a:xfrm>
              <a:off x="7256780" y="2760980"/>
              <a:ext cx="278130" cy="406400"/>
            </a:xfrm>
            <a:custGeom>
              <a:avLst/>
              <a:gdLst/>
              <a:ahLst/>
              <a:cxnLst/>
              <a:rect l="l" t="t" r="r" b="b"/>
              <a:pathLst>
                <a:path w="278129" h="406400">
                  <a:moveTo>
                    <a:pt x="0" y="0"/>
                  </a:moveTo>
                  <a:lnTo>
                    <a:pt x="278129" y="0"/>
                  </a:lnTo>
                  <a:lnTo>
                    <a:pt x="278129" y="406400"/>
                  </a:lnTo>
                  <a:lnTo>
                    <a:pt x="0" y="406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256780" y="2760980"/>
              <a:ext cx="278130" cy="406400"/>
            </a:xfrm>
            <a:custGeom>
              <a:avLst/>
              <a:gdLst/>
              <a:ahLst/>
              <a:cxnLst/>
              <a:rect l="l" t="t" r="r" b="b"/>
              <a:pathLst>
                <a:path w="278129" h="406400">
                  <a:moveTo>
                    <a:pt x="0" y="0"/>
                  </a:moveTo>
                  <a:lnTo>
                    <a:pt x="278129" y="0"/>
                  </a:lnTo>
                  <a:lnTo>
                    <a:pt x="278129" y="406400"/>
                  </a:lnTo>
                  <a:lnTo>
                    <a:pt x="0" y="40640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252106" y="2756318"/>
              <a:ext cx="287655" cy="415925"/>
            </a:xfrm>
            <a:custGeom>
              <a:avLst/>
              <a:gdLst/>
              <a:ahLst/>
              <a:cxnLst/>
              <a:rect l="l" t="t" r="r" b="b"/>
              <a:pathLst>
                <a:path w="287654" h="41592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287654" h="415925">
                  <a:moveTo>
                    <a:pt x="287464" y="411060"/>
                  </a:moveTo>
                  <a:lnTo>
                    <a:pt x="286105" y="407758"/>
                  </a:lnTo>
                  <a:lnTo>
                    <a:pt x="282803" y="406400"/>
                  </a:lnTo>
                  <a:lnTo>
                    <a:pt x="279488" y="407758"/>
                  </a:lnTo>
                  <a:lnTo>
                    <a:pt x="278130" y="411060"/>
                  </a:lnTo>
                  <a:lnTo>
                    <a:pt x="279488" y="414375"/>
                  </a:lnTo>
                  <a:lnTo>
                    <a:pt x="282803" y="415734"/>
                  </a:lnTo>
                  <a:lnTo>
                    <a:pt x="286105" y="414375"/>
                  </a:lnTo>
                  <a:lnTo>
                    <a:pt x="287464" y="411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965200" y="3854196"/>
            <a:ext cx="92075" cy="57150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500" spc="-50" dirty="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500" spc="-50" dirty="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83969" y="3866895"/>
            <a:ext cx="3824604" cy="56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9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Face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the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tree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in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the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felling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direction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(1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&amp;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2) </a:t>
            </a:r>
            <a:r>
              <a:rPr sz="1500" b="1" dirty="0">
                <a:latin typeface="Arial"/>
                <a:cs typeface="Arial"/>
              </a:rPr>
              <a:t>Cut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half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of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the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total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back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cut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(3)</a:t>
            </a:r>
            <a:endParaRPr sz="15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90650" y="4400296"/>
            <a:ext cx="130810" cy="57150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500" spc="-50" dirty="0">
                <a:latin typeface="Arial"/>
                <a:cs typeface="Arial"/>
              </a:rPr>
              <a:t>–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500" spc="-50" dirty="0">
                <a:latin typeface="Arial"/>
                <a:cs typeface="Arial"/>
              </a:rPr>
              <a:t>–</a:t>
            </a:r>
            <a:endParaRPr sz="15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656079" y="4410455"/>
            <a:ext cx="2566670" cy="57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4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Watch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out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for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saw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kickback Maintain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holding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wood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(HW)</a:t>
            </a:r>
            <a:endParaRPr sz="15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65200" y="4992370"/>
            <a:ext cx="9207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-50" dirty="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83969" y="5002529"/>
            <a:ext cx="280606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dirty="0">
                <a:latin typeface="Arial"/>
                <a:cs typeface="Arial"/>
              </a:rPr>
              <a:t>Place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small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wedge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in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the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kerf</a:t>
            </a:r>
            <a:endParaRPr sz="15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390650" y="5218176"/>
            <a:ext cx="130810" cy="57150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500" spc="-50" dirty="0">
                <a:latin typeface="Arial"/>
                <a:cs typeface="Arial"/>
              </a:rPr>
              <a:t>–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500" spc="-50" dirty="0">
                <a:latin typeface="Arial"/>
                <a:cs typeface="Arial"/>
              </a:rPr>
              <a:t>–</a:t>
            </a:r>
            <a:endParaRPr sz="15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656079" y="5229605"/>
            <a:ext cx="4855210" cy="57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4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Located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at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least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one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inch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from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the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remaining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back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cut </a:t>
            </a:r>
            <a:r>
              <a:rPr sz="1500" b="1" dirty="0">
                <a:latin typeface="Arial"/>
                <a:cs typeface="Arial"/>
              </a:rPr>
              <a:t>Wedge</a:t>
            </a:r>
            <a:r>
              <a:rPr sz="1500" b="1" spc="-7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will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prevent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the</a:t>
            </a:r>
            <a:r>
              <a:rPr sz="1500" b="1" spc="-7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tree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from</a:t>
            </a:r>
            <a:r>
              <a:rPr sz="1500" b="1" spc="-7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setting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back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(wind)</a:t>
            </a:r>
            <a:endParaRPr sz="15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65200" y="5810250"/>
            <a:ext cx="9207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-50" dirty="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83969" y="5821679"/>
            <a:ext cx="632523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dirty="0">
                <a:latin typeface="Arial"/>
                <a:cs typeface="Arial"/>
              </a:rPr>
              <a:t>Finish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with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back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cut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(4)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(watch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out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for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saw</a:t>
            </a:r>
            <a:r>
              <a:rPr sz="1500" b="1" spc="-10" dirty="0">
                <a:latin typeface="Arial"/>
                <a:cs typeface="Arial"/>
              </a:rPr>
              <a:t> kickback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and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maintain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HW)</a:t>
            </a:r>
            <a:endParaRPr sz="15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90650" y="6037326"/>
            <a:ext cx="130810" cy="57150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500" spc="-50" dirty="0">
                <a:latin typeface="Arial"/>
                <a:cs typeface="Arial"/>
              </a:rPr>
              <a:t>–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500" spc="-50" dirty="0">
                <a:latin typeface="Arial"/>
                <a:cs typeface="Arial"/>
              </a:rPr>
              <a:t>–</a:t>
            </a:r>
            <a:endParaRPr sz="15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656079" y="6050026"/>
            <a:ext cx="5384800" cy="56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9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Head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lean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33CC33"/>
                </a:solidFill>
                <a:latin typeface="Arial"/>
                <a:cs typeface="Arial"/>
              </a:rPr>
              <a:t>slight</a:t>
            </a:r>
            <a:r>
              <a:rPr sz="1500" b="1" spc="-6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–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normal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back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cut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(back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of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tree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to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HW) </a:t>
            </a:r>
            <a:r>
              <a:rPr sz="1500" b="1" dirty="0">
                <a:latin typeface="Arial"/>
                <a:cs typeface="Arial"/>
              </a:rPr>
              <a:t>Head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lean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FF00FF"/>
                </a:solidFill>
                <a:latin typeface="Arial"/>
                <a:cs typeface="Arial"/>
              </a:rPr>
              <a:t>heavy</a:t>
            </a:r>
            <a:r>
              <a:rPr sz="1500" b="1" spc="-8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–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side-</a:t>
            </a:r>
            <a:r>
              <a:rPr sz="1500" b="1" dirty="0">
                <a:latin typeface="Arial"/>
                <a:cs typeface="Arial"/>
              </a:rPr>
              <a:t>boring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back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cut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(HW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to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back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of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tree)</a:t>
            </a:r>
            <a:endParaRPr sz="15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864609" y="1750059"/>
            <a:ext cx="903605" cy="511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09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Felling Direction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879497" y="2631847"/>
            <a:ext cx="521334" cy="244475"/>
            <a:chOff x="2879497" y="2631847"/>
            <a:chExt cx="521334" cy="244475"/>
          </a:xfrm>
        </p:grpSpPr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79497" y="2631847"/>
              <a:ext cx="244294" cy="24429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56357" y="2631847"/>
              <a:ext cx="244294" cy="244294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214629" y="2498497"/>
            <a:ext cx="1131570" cy="399415"/>
            <a:chOff x="214629" y="2498497"/>
            <a:chExt cx="1131570" cy="399415"/>
          </a:xfrm>
        </p:grpSpPr>
        <p:sp>
          <p:nvSpPr>
            <p:cNvPr id="59" name="object 59"/>
            <p:cNvSpPr/>
            <p:nvPr/>
          </p:nvSpPr>
          <p:spPr>
            <a:xfrm>
              <a:off x="679449" y="2513330"/>
              <a:ext cx="661670" cy="367030"/>
            </a:xfrm>
            <a:custGeom>
              <a:avLst/>
              <a:gdLst/>
              <a:ahLst/>
              <a:cxnLst/>
              <a:rect l="l" t="t" r="r" b="b"/>
              <a:pathLst>
                <a:path w="661669" h="367030">
                  <a:moveTo>
                    <a:pt x="612140" y="0"/>
                  </a:moveTo>
                  <a:lnTo>
                    <a:pt x="0" y="124460"/>
                  </a:lnTo>
                  <a:lnTo>
                    <a:pt x="25400" y="245110"/>
                  </a:lnTo>
                  <a:lnTo>
                    <a:pt x="49529" y="367030"/>
                  </a:lnTo>
                  <a:lnTo>
                    <a:pt x="661669" y="242570"/>
                  </a:lnTo>
                  <a:lnTo>
                    <a:pt x="612140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98170" y="2509520"/>
              <a:ext cx="742950" cy="370840"/>
            </a:xfrm>
            <a:custGeom>
              <a:avLst/>
              <a:gdLst/>
              <a:ahLst/>
              <a:cxnLst/>
              <a:rect l="l" t="t" r="r" b="b"/>
              <a:pathLst>
                <a:path w="742950" h="370839">
                  <a:moveTo>
                    <a:pt x="106679" y="248919"/>
                  </a:moveTo>
                  <a:lnTo>
                    <a:pt x="81279" y="128269"/>
                  </a:lnTo>
                  <a:lnTo>
                    <a:pt x="693420" y="3809"/>
                  </a:lnTo>
                  <a:lnTo>
                    <a:pt x="742949" y="246379"/>
                  </a:lnTo>
                  <a:lnTo>
                    <a:pt x="130809" y="370839"/>
                  </a:lnTo>
                  <a:lnTo>
                    <a:pt x="106679" y="248919"/>
                  </a:lnTo>
                  <a:close/>
                </a:path>
                <a:path w="742950" h="370839">
                  <a:moveTo>
                    <a:pt x="693420" y="0"/>
                  </a:moveTo>
                  <a:lnTo>
                    <a:pt x="3809" y="8889"/>
                  </a:lnTo>
                </a:path>
                <a:path w="742950" h="370839">
                  <a:moveTo>
                    <a:pt x="0" y="6350"/>
                  </a:moveTo>
                  <a:lnTo>
                    <a:pt x="49529" y="248919"/>
                  </a:lnTo>
                </a:path>
                <a:path w="742950" h="370839">
                  <a:moveTo>
                    <a:pt x="0" y="8889"/>
                  </a:moveTo>
                  <a:lnTo>
                    <a:pt x="83820" y="129539"/>
                  </a:lnTo>
                </a:path>
                <a:path w="742950" h="370839">
                  <a:moveTo>
                    <a:pt x="49529" y="247650"/>
                  </a:moveTo>
                  <a:lnTo>
                    <a:pt x="132079" y="3708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99439" y="2510790"/>
              <a:ext cx="693420" cy="128270"/>
            </a:xfrm>
            <a:custGeom>
              <a:avLst/>
              <a:gdLst/>
              <a:ahLst/>
              <a:cxnLst/>
              <a:rect l="l" t="t" r="r" b="b"/>
              <a:pathLst>
                <a:path w="693419" h="128269">
                  <a:moveTo>
                    <a:pt x="693419" y="0"/>
                  </a:moveTo>
                  <a:lnTo>
                    <a:pt x="0" y="5080"/>
                  </a:lnTo>
                  <a:lnTo>
                    <a:pt x="82550" y="128270"/>
                  </a:lnTo>
                  <a:lnTo>
                    <a:pt x="69341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9439" y="2510790"/>
              <a:ext cx="693420" cy="128270"/>
            </a:xfrm>
            <a:custGeom>
              <a:avLst/>
              <a:gdLst/>
              <a:ahLst/>
              <a:cxnLst/>
              <a:rect l="l" t="t" r="r" b="b"/>
              <a:pathLst>
                <a:path w="693419" h="128269">
                  <a:moveTo>
                    <a:pt x="0" y="5080"/>
                  </a:moveTo>
                  <a:lnTo>
                    <a:pt x="82550" y="128270"/>
                  </a:lnTo>
                  <a:lnTo>
                    <a:pt x="693419" y="0"/>
                  </a:lnTo>
                  <a:lnTo>
                    <a:pt x="0" y="508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22707" y="264581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672"/>
                  </a:moveTo>
                  <a:lnTo>
                    <a:pt x="1368" y="1368"/>
                  </a:lnTo>
                  <a:lnTo>
                    <a:pt x="4672" y="0"/>
                  </a:lnTo>
                  <a:lnTo>
                    <a:pt x="7976" y="1368"/>
                  </a:lnTo>
                  <a:lnTo>
                    <a:pt x="9344" y="4672"/>
                  </a:lnTo>
                  <a:lnTo>
                    <a:pt x="7976" y="7976"/>
                  </a:lnTo>
                  <a:lnTo>
                    <a:pt x="4672" y="9344"/>
                  </a:lnTo>
                  <a:lnTo>
                    <a:pt x="1368" y="7976"/>
                  </a:lnTo>
                  <a:lnTo>
                    <a:pt x="0" y="46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8170" y="2514600"/>
              <a:ext cx="134620" cy="367030"/>
            </a:xfrm>
            <a:custGeom>
              <a:avLst/>
              <a:gdLst/>
              <a:ahLst/>
              <a:cxnLst/>
              <a:rect l="l" t="t" r="r" b="b"/>
              <a:pathLst>
                <a:path w="134620" h="367030">
                  <a:moveTo>
                    <a:pt x="0" y="0"/>
                  </a:moveTo>
                  <a:lnTo>
                    <a:pt x="49529" y="243839"/>
                  </a:lnTo>
                  <a:lnTo>
                    <a:pt x="134620" y="367029"/>
                  </a:lnTo>
                  <a:lnTo>
                    <a:pt x="85089" y="120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8170" y="2514600"/>
              <a:ext cx="134620" cy="367030"/>
            </a:xfrm>
            <a:custGeom>
              <a:avLst/>
              <a:gdLst/>
              <a:ahLst/>
              <a:cxnLst/>
              <a:rect l="l" t="t" r="r" b="b"/>
              <a:pathLst>
                <a:path w="134620" h="367030">
                  <a:moveTo>
                    <a:pt x="85089" y="120650"/>
                  </a:moveTo>
                  <a:lnTo>
                    <a:pt x="134620" y="367029"/>
                  </a:lnTo>
                  <a:lnTo>
                    <a:pt x="49529" y="243839"/>
                  </a:lnTo>
                  <a:lnTo>
                    <a:pt x="0" y="0"/>
                  </a:lnTo>
                  <a:lnTo>
                    <a:pt x="85089" y="1206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50646" y="2498508"/>
              <a:ext cx="29845" cy="399415"/>
            </a:xfrm>
            <a:custGeom>
              <a:avLst/>
              <a:gdLst/>
              <a:ahLst/>
              <a:cxnLst/>
              <a:rect l="l" t="t" r="r" b="b"/>
              <a:pathLst>
                <a:path w="29845" h="399414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29845" h="399414">
                  <a:moveTo>
                    <a:pt x="29654" y="394550"/>
                  </a:moveTo>
                  <a:lnTo>
                    <a:pt x="28295" y="391248"/>
                  </a:lnTo>
                  <a:lnTo>
                    <a:pt x="24993" y="389890"/>
                  </a:lnTo>
                  <a:lnTo>
                    <a:pt x="21678" y="391248"/>
                  </a:lnTo>
                  <a:lnTo>
                    <a:pt x="20320" y="394550"/>
                  </a:lnTo>
                  <a:lnTo>
                    <a:pt x="21678" y="397865"/>
                  </a:lnTo>
                  <a:lnTo>
                    <a:pt x="24993" y="399224"/>
                  </a:lnTo>
                  <a:lnTo>
                    <a:pt x="28295" y="397865"/>
                  </a:lnTo>
                  <a:lnTo>
                    <a:pt x="29654" y="3945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14629" y="2515870"/>
              <a:ext cx="349250" cy="0"/>
            </a:xfrm>
            <a:custGeom>
              <a:avLst/>
              <a:gdLst/>
              <a:ahLst/>
              <a:cxnLst/>
              <a:rect l="l" t="t" r="r" b="b"/>
              <a:pathLst>
                <a:path w="349250">
                  <a:moveTo>
                    <a:pt x="0" y="0"/>
                  </a:moveTo>
                  <a:lnTo>
                    <a:pt x="34925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22579" y="2519680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30">
                  <a:moveTo>
                    <a:pt x="38100" y="0"/>
                  </a:moveTo>
                  <a:lnTo>
                    <a:pt x="0" y="74930"/>
                  </a:lnTo>
                  <a:lnTo>
                    <a:pt x="76200" y="7493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2870200" y="2023109"/>
            <a:ext cx="545465" cy="862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marR="5080" indent="-635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Face Cuts</a:t>
            </a:r>
            <a:endParaRPr sz="1800">
              <a:latin typeface="Arial"/>
              <a:cs typeface="Arial"/>
            </a:endParaRPr>
          </a:p>
          <a:p>
            <a:pPr marL="73660">
              <a:lnSpc>
                <a:spcPct val="100000"/>
              </a:lnSpc>
              <a:spcBef>
                <a:spcPts val="350"/>
              </a:spcBef>
              <a:tabLst>
                <a:tab pos="349885" algn="l"/>
              </a:tabLst>
            </a:pPr>
            <a:r>
              <a:rPr sz="1600" b="1" spc="-50" dirty="0">
                <a:latin typeface="Arial"/>
                <a:cs typeface="Arial"/>
              </a:rPr>
              <a:t>1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5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0" name="object 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60297" y="2876957"/>
            <a:ext cx="244294" cy="244294"/>
          </a:xfrm>
          <a:prstGeom prst="rect">
            <a:avLst/>
          </a:prstGeom>
        </p:spPr>
      </p:pic>
      <p:sp>
        <p:nvSpPr>
          <p:cNvPr id="71" name="object 71"/>
          <p:cNvSpPr txBox="1"/>
          <p:nvPr/>
        </p:nvSpPr>
        <p:spPr>
          <a:xfrm>
            <a:off x="1711960" y="2861309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2" name="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0297" y="1716177"/>
            <a:ext cx="244294" cy="244294"/>
          </a:xfrm>
          <a:prstGeom prst="rect">
            <a:avLst/>
          </a:prstGeom>
        </p:spPr>
      </p:pic>
      <p:sp>
        <p:nvSpPr>
          <p:cNvPr id="73" name="object 73"/>
          <p:cNvSpPr txBox="1"/>
          <p:nvPr/>
        </p:nvSpPr>
        <p:spPr>
          <a:xfrm>
            <a:off x="1484630" y="1569578"/>
            <a:ext cx="569595" cy="109664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23495" algn="ctr">
              <a:lnSpc>
                <a:spcPct val="100000"/>
              </a:lnSpc>
              <a:spcBef>
                <a:spcPts val="1130"/>
              </a:spcBef>
            </a:pPr>
            <a:r>
              <a:rPr sz="1600" b="1" spc="-5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160"/>
              </a:spcBef>
            </a:pPr>
            <a:r>
              <a:rPr sz="1800" b="1" spc="-20" dirty="0">
                <a:latin typeface="Arial"/>
                <a:cs typeface="Arial"/>
              </a:rPr>
              <a:t>Back Cuts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4" name="object 7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81547" y="2367687"/>
            <a:ext cx="244294" cy="244294"/>
          </a:xfrm>
          <a:prstGeom prst="rect">
            <a:avLst/>
          </a:prstGeom>
        </p:spPr>
      </p:pic>
      <p:sp>
        <p:nvSpPr>
          <p:cNvPr id="75" name="object 75"/>
          <p:cNvSpPr txBox="1"/>
          <p:nvPr/>
        </p:nvSpPr>
        <p:spPr>
          <a:xfrm>
            <a:off x="6633209" y="2353309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1521460" y="3144520"/>
            <a:ext cx="579120" cy="76200"/>
            <a:chOff x="1521460" y="3144520"/>
            <a:chExt cx="579120" cy="76200"/>
          </a:xfrm>
        </p:grpSpPr>
        <p:sp>
          <p:nvSpPr>
            <p:cNvPr id="77" name="object 77"/>
            <p:cNvSpPr/>
            <p:nvPr/>
          </p:nvSpPr>
          <p:spPr>
            <a:xfrm>
              <a:off x="1521460" y="3182620"/>
              <a:ext cx="508000" cy="0"/>
            </a:xfrm>
            <a:custGeom>
              <a:avLst/>
              <a:gdLst/>
              <a:ahLst/>
              <a:cxnLst/>
              <a:rect l="l" t="t" r="r" b="b"/>
              <a:pathLst>
                <a:path w="508000">
                  <a:moveTo>
                    <a:pt x="0" y="0"/>
                  </a:moveTo>
                  <a:lnTo>
                    <a:pt x="508000" y="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024380" y="314452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1498600" y="1555750"/>
            <a:ext cx="579120" cy="76200"/>
            <a:chOff x="1498600" y="1555750"/>
            <a:chExt cx="579120" cy="76200"/>
          </a:xfrm>
        </p:grpSpPr>
        <p:sp>
          <p:nvSpPr>
            <p:cNvPr id="80" name="object 80"/>
            <p:cNvSpPr/>
            <p:nvPr/>
          </p:nvSpPr>
          <p:spPr>
            <a:xfrm>
              <a:off x="1569719" y="1593850"/>
              <a:ext cx="438150" cy="0"/>
            </a:xfrm>
            <a:custGeom>
              <a:avLst/>
              <a:gdLst/>
              <a:ahLst/>
              <a:cxnLst/>
              <a:rect l="l" t="t" r="r" b="b"/>
              <a:pathLst>
                <a:path w="438150">
                  <a:moveTo>
                    <a:pt x="0" y="0"/>
                  </a:moveTo>
                  <a:lnTo>
                    <a:pt x="438150" y="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498600" y="1555749"/>
              <a:ext cx="579120" cy="76200"/>
            </a:xfrm>
            <a:custGeom>
              <a:avLst/>
              <a:gdLst/>
              <a:ahLst/>
              <a:cxnLst/>
              <a:rect l="l" t="t" r="r" b="b"/>
              <a:pathLst>
                <a:path w="57911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  <a:path w="579119" h="76200">
                  <a:moveTo>
                    <a:pt x="579120" y="38100"/>
                  </a:moveTo>
                  <a:lnTo>
                    <a:pt x="504190" y="0"/>
                  </a:lnTo>
                  <a:lnTo>
                    <a:pt x="504190" y="76200"/>
                  </a:lnTo>
                  <a:lnTo>
                    <a:pt x="57912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214629" y="2298700"/>
            <a:ext cx="624840" cy="85090"/>
            <a:chOff x="214629" y="2298700"/>
            <a:chExt cx="624840" cy="85090"/>
          </a:xfrm>
        </p:grpSpPr>
        <p:sp>
          <p:nvSpPr>
            <p:cNvPr id="83" name="object 83"/>
            <p:cNvSpPr/>
            <p:nvPr/>
          </p:nvSpPr>
          <p:spPr>
            <a:xfrm>
              <a:off x="214629" y="2378710"/>
              <a:ext cx="624840" cy="0"/>
            </a:xfrm>
            <a:custGeom>
              <a:avLst/>
              <a:gdLst/>
              <a:ahLst/>
              <a:cxnLst/>
              <a:rect l="l" t="t" r="r" b="b"/>
              <a:pathLst>
                <a:path w="624840">
                  <a:moveTo>
                    <a:pt x="0" y="0"/>
                  </a:moveTo>
                  <a:lnTo>
                    <a:pt x="62484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22579" y="22987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/>
          <p:nvPr/>
        </p:nvSpPr>
        <p:spPr>
          <a:xfrm>
            <a:off x="360679" y="2195829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9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60679" y="2589529"/>
            <a:ext cx="0" cy="138430"/>
          </a:xfrm>
          <a:custGeom>
            <a:avLst/>
            <a:gdLst/>
            <a:ahLst/>
            <a:cxnLst/>
            <a:rect l="l" t="t" r="r" b="b"/>
            <a:pathLst>
              <a:path h="138430">
                <a:moveTo>
                  <a:pt x="0" y="0"/>
                </a:moveTo>
                <a:lnTo>
                  <a:pt x="0" y="1384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237554" y="1450401"/>
            <a:ext cx="281305" cy="6870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latin typeface="Arial"/>
                <a:cs typeface="Arial"/>
              </a:rPr>
              <a:t>1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Inch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5314087" y="2638197"/>
            <a:ext cx="1040765" cy="154305"/>
            <a:chOff x="5314087" y="2638197"/>
            <a:chExt cx="1040765" cy="154305"/>
          </a:xfrm>
        </p:grpSpPr>
        <p:sp>
          <p:nvSpPr>
            <p:cNvPr id="89" name="object 89"/>
            <p:cNvSpPr/>
            <p:nvPr/>
          </p:nvSpPr>
          <p:spPr>
            <a:xfrm>
              <a:off x="5318759" y="2642870"/>
              <a:ext cx="1031240" cy="144780"/>
            </a:xfrm>
            <a:custGeom>
              <a:avLst/>
              <a:gdLst/>
              <a:ahLst/>
              <a:cxnLst/>
              <a:rect l="l" t="t" r="r" b="b"/>
              <a:pathLst>
                <a:path w="1031239" h="144780">
                  <a:moveTo>
                    <a:pt x="0" y="0"/>
                  </a:moveTo>
                  <a:lnTo>
                    <a:pt x="0" y="144779"/>
                  </a:lnTo>
                  <a:lnTo>
                    <a:pt x="1031239" y="72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318759" y="2642870"/>
              <a:ext cx="1031240" cy="144780"/>
            </a:xfrm>
            <a:custGeom>
              <a:avLst/>
              <a:gdLst/>
              <a:ahLst/>
              <a:cxnLst/>
              <a:rect l="l" t="t" r="r" b="b"/>
              <a:pathLst>
                <a:path w="1031239" h="144780">
                  <a:moveTo>
                    <a:pt x="1031239" y="72389"/>
                  </a:moveTo>
                  <a:lnTo>
                    <a:pt x="0" y="144779"/>
                  </a:lnTo>
                  <a:lnTo>
                    <a:pt x="0" y="0"/>
                  </a:lnTo>
                  <a:lnTo>
                    <a:pt x="1031239" y="723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314086" y="2638208"/>
              <a:ext cx="1040765" cy="154305"/>
            </a:xfrm>
            <a:custGeom>
              <a:avLst/>
              <a:gdLst/>
              <a:ahLst/>
              <a:cxnLst/>
              <a:rect l="l" t="t" r="r" b="b"/>
              <a:pathLst>
                <a:path w="1040764" h="154305">
                  <a:moveTo>
                    <a:pt x="9334" y="149440"/>
                  </a:moveTo>
                  <a:lnTo>
                    <a:pt x="7975" y="146138"/>
                  </a:lnTo>
                  <a:lnTo>
                    <a:pt x="4673" y="144780"/>
                  </a:lnTo>
                  <a:lnTo>
                    <a:pt x="1358" y="146138"/>
                  </a:lnTo>
                  <a:lnTo>
                    <a:pt x="0" y="149440"/>
                  </a:lnTo>
                  <a:lnTo>
                    <a:pt x="1358" y="152755"/>
                  </a:lnTo>
                  <a:lnTo>
                    <a:pt x="4673" y="154114"/>
                  </a:lnTo>
                  <a:lnTo>
                    <a:pt x="7975" y="152755"/>
                  </a:lnTo>
                  <a:lnTo>
                    <a:pt x="9334" y="149440"/>
                  </a:lnTo>
                  <a:close/>
                </a:path>
                <a:path w="1040764" h="154305">
                  <a:moveTo>
                    <a:pt x="1040574" y="4660"/>
                  </a:moveTo>
                  <a:lnTo>
                    <a:pt x="1039215" y="1358"/>
                  </a:lnTo>
                  <a:lnTo>
                    <a:pt x="1035913" y="0"/>
                  </a:lnTo>
                  <a:lnTo>
                    <a:pt x="1032598" y="1358"/>
                  </a:lnTo>
                  <a:lnTo>
                    <a:pt x="1031240" y="4660"/>
                  </a:lnTo>
                  <a:lnTo>
                    <a:pt x="1032598" y="7975"/>
                  </a:lnTo>
                  <a:lnTo>
                    <a:pt x="1035913" y="9334"/>
                  </a:lnTo>
                  <a:lnTo>
                    <a:pt x="1039215" y="7975"/>
                  </a:lnTo>
                  <a:lnTo>
                    <a:pt x="104057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3877309"/>
            <a:ext cx="7887970" cy="474980"/>
          </a:xfrm>
          <a:custGeom>
            <a:avLst/>
            <a:gdLst/>
            <a:ahLst/>
            <a:cxnLst/>
            <a:rect l="l" t="t" r="r" b="b"/>
            <a:pathLst>
              <a:path w="7887970" h="474979">
                <a:moveTo>
                  <a:pt x="7887970" y="0"/>
                </a:moveTo>
                <a:lnTo>
                  <a:pt x="0" y="0"/>
                </a:lnTo>
                <a:lnTo>
                  <a:pt x="0" y="474979"/>
                </a:lnTo>
                <a:lnTo>
                  <a:pt x="3943350" y="474979"/>
                </a:lnTo>
                <a:lnTo>
                  <a:pt x="7887970" y="474979"/>
                </a:lnTo>
                <a:lnTo>
                  <a:pt x="788797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44397" y="1060857"/>
            <a:ext cx="2760345" cy="2753995"/>
            <a:chOff x="1444397" y="1060857"/>
            <a:chExt cx="2760345" cy="2753995"/>
          </a:xfrm>
        </p:grpSpPr>
        <p:sp>
          <p:nvSpPr>
            <p:cNvPr id="4" name="object 4"/>
            <p:cNvSpPr/>
            <p:nvPr/>
          </p:nvSpPr>
          <p:spPr>
            <a:xfrm>
              <a:off x="1449070" y="1065529"/>
              <a:ext cx="2744470" cy="2744470"/>
            </a:xfrm>
            <a:custGeom>
              <a:avLst/>
              <a:gdLst/>
              <a:ahLst/>
              <a:cxnLst/>
              <a:rect l="l" t="t" r="r" b="b"/>
              <a:pathLst>
                <a:path w="2744470" h="2744470">
                  <a:moveTo>
                    <a:pt x="2744470" y="1371600"/>
                  </a:moveTo>
                  <a:lnTo>
                    <a:pt x="2743666" y="1421038"/>
                  </a:lnTo>
                  <a:lnTo>
                    <a:pt x="2741272" y="1469952"/>
                  </a:lnTo>
                  <a:lnTo>
                    <a:pt x="2737312" y="1518318"/>
                  </a:lnTo>
                  <a:lnTo>
                    <a:pt x="2731808" y="1566114"/>
                  </a:lnTo>
                  <a:lnTo>
                    <a:pt x="2724785" y="1613314"/>
                  </a:lnTo>
                  <a:lnTo>
                    <a:pt x="2716267" y="1659896"/>
                  </a:lnTo>
                  <a:lnTo>
                    <a:pt x="2706277" y="1705835"/>
                  </a:lnTo>
                  <a:lnTo>
                    <a:pt x="2694839" y="1751108"/>
                  </a:lnTo>
                  <a:lnTo>
                    <a:pt x="2681976" y="1795691"/>
                  </a:lnTo>
                  <a:lnTo>
                    <a:pt x="2667714" y="1839561"/>
                  </a:lnTo>
                  <a:lnTo>
                    <a:pt x="2652075" y="1882693"/>
                  </a:lnTo>
                  <a:lnTo>
                    <a:pt x="2635083" y="1925065"/>
                  </a:lnTo>
                  <a:lnTo>
                    <a:pt x="2616762" y="1966651"/>
                  </a:lnTo>
                  <a:lnTo>
                    <a:pt x="2597136" y="2007430"/>
                  </a:lnTo>
                  <a:lnTo>
                    <a:pt x="2576228" y="2047376"/>
                  </a:lnTo>
                  <a:lnTo>
                    <a:pt x="2554063" y="2086467"/>
                  </a:lnTo>
                  <a:lnTo>
                    <a:pt x="2530664" y="2124678"/>
                  </a:lnTo>
                  <a:lnTo>
                    <a:pt x="2506054" y="2161986"/>
                  </a:lnTo>
                  <a:lnTo>
                    <a:pt x="2480259" y="2198367"/>
                  </a:lnTo>
                  <a:lnTo>
                    <a:pt x="2453300" y="2233797"/>
                  </a:lnTo>
                  <a:lnTo>
                    <a:pt x="2425203" y="2268254"/>
                  </a:lnTo>
                  <a:lnTo>
                    <a:pt x="2395991" y="2301712"/>
                  </a:lnTo>
                  <a:lnTo>
                    <a:pt x="2365688" y="2334148"/>
                  </a:lnTo>
                  <a:lnTo>
                    <a:pt x="2334317" y="2365539"/>
                  </a:lnTo>
                  <a:lnTo>
                    <a:pt x="2301903" y="2395861"/>
                  </a:lnTo>
                  <a:lnTo>
                    <a:pt x="2268469" y="2425090"/>
                  </a:lnTo>
                  <a:lnTo>
                    <a:pt x="2234038" y="2453202"/>
                  </a:lnTo>
                  <a:lnTo>
                    <a:pt x="2198636" y="2480175"/>
                  </a:lnTo>
                  <a:lnTo>
                    <a:pt x="2162284" y="2505983"/>
                  </a:lnTo>
                  <a:lnTo>
                    <a:pt x="2125008" y="2530603"/>
                  </a:lnTo>
                  <a:lnTo>
                    <a:pt x="2086831" y="2554013"/>
                  </a:lnTo>
                  <a:lnTo>
                    <a:pt x="2047777" y="2576187"/>
                  </a:lnTo>
                  <a:lnTo>
                    <a:pt x="2007869" y="2597102"/>
                  </a:lnTo>
                  <a:lnTo>
                    <a:pt x="1967132" y="2616735"/>
                  </a:lnTo>
                  <a:lnTo>
                    <a:pt x="1925589" y="2635062"/>
                  </a:lnTo>
                  <a:lnTo>
                    <a:pt x="1883264" y="2652059"/>
                  </a:lnTo>
                  <a:lnTo>
                    <a:pt x="1840180" y="2667702"/>
                  </a:lnTo>
                  <a:lnTo>
                    <a:pt x="1796362" y="2681968"/>
                  </a:lnTo>
                  <a:lnTo>
                    <a:pt x="1751833" y="2694832"/>
                  </a:lnTo>
                  <a:lnTo>
                    <a:pt x="1706618" y="2706272"/>
                  </a:lnTo>
                  <a:lnTo>
                    <a:pt x="1660739" y="2716264"/>
                  </a:lnTo>
                  <a:lnTo>
                    <a:pt x="1614220" y="2724784"/>
                  </a:lnTo>
                  <a:lnTo>
                    <a:pt x="1567086" y="2731807"/>
                  </a:lnTo>
                  <a:lnTo>
                    <a:pt x="1519360" y="2737311"/>
                  </a:lnTo>
                  <a:lnTo>
                    <a:pt x="1471066" y="2741272"/>
                  </a:lnTo>
                  <a:lnTo>
                    <a:pt x="1422228" y="2743666"/>
                  </a:lnTo>
                  <a:lnTo>
                    <a:pt x="1372870" y="2744470"/>
                  </a:lnTo>
                  <a:lnTo>
                    <a:pt x="1323431" y="2743666"/>
                  </a:lnTo>
                  <a:lnTo>
                    <a:pt x="1274517" y="2741272"/>
                  </a:lnTo>
                  <a:lnTo>
                    <a:pt x="1226151" y="2737311"/>
                  </a:lnTo>
                  <a:lnTo>
                    <a:pt x="1178355" y="2731807"/>
                  </a:lnTo>
                  <a:lnTo>
                    <a:pt x="1131155" y="2724784"/>
                  </a:lnTo>
                  <a:lnTo>
                    <a:pt x="1084573" y="2716264"/>
                  </a:lnTo>
                  <a:lnTo>
                    <a:pt x="1038634" y="2706272"/>
                  </a:lnTo>
                  <a:lnTo>
                    <a:pt x="993361" y="2694832"/>
                  </a:lnTo>
                  <a:lnTo>
                    <a:pt x="948778" y="2681968"/>
                  </a:lnTo>
                  <a:lnTo>
                    <a:pt x="904908" y="2667702"/>
                  </a:lnTo>
                  <a:lnTo>
                    <a:pt x="861776" y="2652059"/>
                  </a:lnTo>
                  <a:lnTo>
                    <a:pt x="819404" y="2635062"/>
                  </a:lnTo>
                  <a:lnTo>
                    <a:pt x="777818" y="2616735"/>
                  </a:lnTo>
                  <a:lnTo>
                    <a:pt x="737039" y="2597102"/>
                  </a:lnTo>
                  <a:lnTo>
                    <a:pt x="697093" y="2576187"/>
                  </a:lnTo>
                  <a:lnTo>
                    <a:pt x="658002" y="2554013"/>
                  </a:lnTo>
                  <a:lnTo>
                    <a:pt x="619791" y="2530603"/>
                  </a:lnTo>
                  <a:lnTo>
                    <a:pt x="582483" y="2505983"/>
                  </a:lnTo>
                  <a:lnTo>
                    <a:pt x="546102" y="2480175"/>
                  </a:lnTo>
                  <a:lnTo>
                    <a:pt x="510672" y="2453202"/>
                  </a:lnTo>
                  <a:lnTo>
                    <a:pt x="476215" y="2425090"/>
                  </a:lnTo>
                  <a:lnTo>
                    <a:pt x="442757" y="2395861"/>
                  </a:lnTo>
                  <a:lnTo>
                    <a:pt x="410321" y="2365539"/>
                  </a:lnTo>
                  <a:lnTo>
                    <a:pt x="378930" y="2334148"/>
                  </a:lnTo>
                  <a:lnTo>
                    <a:pt x="348608" y="2301712"/>
                  </a:lnTo>
                  <a:lnTo>
                    <a:pt x="319379" y="2268254"/>
                  </a:lnTo>
                  <a:lnTo>
                    <a:pt x="291267" y="2233797"/>
                  </a:lnTo>
                  <a:lnTo>
                    <a:pt x="264294" y="2198367"/>
                  </a:lnTo>
                  <a:lnTo>
                    <a:pt x="238486" y="2161986"/>
                  </a:lnTo>
                  <a:lnTo>
                    <a:pt x="213866" y="2124678"/>
                  </a:lnTo>
                  <a:lnTo>
                    <a:pt x="190456" y="2086467"/>
                  </a:lnTo>
                  <a:lnTo>
                    <a:pt x="168282" y="2047376"/>
                  </a:lnTo>
                  <a:lnTo>
                    <a:pt x="147367" y="2007430"/>
                  </a:lnTo>
                  <a:lnTo>
                    <a:pt x="127734" y="1966651"/>
                  </a:lnTo>
                  <a:lnTo>
                    <a:pt x="109407" y="1925065"/>
                  </a:lnTo>
                  <a:lnTo>
                    <a:pt x="92410" y="1882693"/>
                  </a:lnTo>
                  <a:lnTo>
                    <a:pt x="76767" y="1839561"/>
                  </a:lnTo>
                  <a:lnTo>
                    <a:pt x="62501" y="1795691"/>
                  </a:lnTo>
                  <a:lnTo>
                    <a:pt x="49637" y="1751108"/>
                  </a:lnTo>
                  <a:lnTo>
                    <a:pt x="38197" y="1705835"/>
                  </a:lnTo>
                  <a:lnTo>
                    <a:pt x="28205" y="1659896"/>
                  </a:lnTo>
                  <a:lnTo>
                    <a:pt x="19685" y="1613314"/>
                  </a:lnTo>
                  <a:lnTo>
                    <a:pt x="12662" y="1566114"/>
                  </a:lnTo>
                  <a:lnTo>
                    <a:pt x="7158" y="1518318"/>
                  </a:lnTo>
                  <a:lnTo>
                    <a:pt x="3197" y="1469952"/>
                  </a:lnTo>
                  <a:lnTo>
                    <a:pt x="803" y="1421038"/>
                  </a:lnTo>
                  <a:lnTo>
                    <a:pt x="0" y="1371600"/>
                  </a:lnTo>
                  <a:lnTo>
                    <a:pt x="803" y="1322241"/>
                  </a:lnTo>
                  <a:lnTo>
                    <a:pt x="3197" y="1273403"/>
                  </a:lnTo>
                  <a:lnTo>
                    <a:pt x="7158" y="1225109"/>
                  </a:lnTo>
                  <a:lnTo>
                    <a:pt x="12662" y="1177383"/>
                  </a:lnTo>
                  <a:lnTo>
                    <a:pt x="19685" y="1130249"/>
                  </a:lnTo>
                  <a:lnTo>
                    <a:pt x="28205" y="1083730"/>
                  </a:lnTo>
                  <a:lnTo>
                    <a:pt x="38197" y="1037851"/>
                  </a:lnTo>
                  <a:lnTo>
                    <a:pt x="49637" y="992636"/>
                  </a:lnTo>
                  <a:lnTo>
                    <a:pt x="62501" y="948107"/>
                  </a:lnTo>
                  <a:lnTo>
                    <a:pt x="76767" y="904289"/>
                  </a:lnTo>
                  <a:lnTo>
                    <a:pt x="92410" y="861205"/>
                  </a:lnTo>
                  <a:lnTo>
                    <a:pt x="109407" y="818880"/>
                  </a:lnTo>
                  <a:lnTo>
                    <a:pt x="127734" y="777337"/>
                  </a:lnTo>
                  <a:lnTo>
                    <a:pt x="147367" y="736600"/>
                  </a:lnTo>
                  <a:lnTo>
                    <a:pt x="168282" y="696692"/>
                  </a:lnTo>
                  <a:lnTo>
                    <a:pt x="190456" y="657638"/>
                  </a:lnTo>
                  <a:lnTo>
                    <a:pt x="213866" y="619461"/>
                  </a:lnTo>
                  <a:lnTo>
                    <a:pt x="238486" y="582185"/>
                  </a:lnTo>
                  <a:lnTo>
                    <a:pt x="264294" y="545833"/>
                  </a:lnTo>
                  <a:lnTo>
                    <a:pt x="291267" y="510431"/>
                  </a:lnTo>
                  <a:lnTo>
                    <a:pt x="319379" y="476000"/>
                  </a:lnTo>
                  <a:lnTo>
                    <a:pt x="348608" y="442566"/>
                  </a:lnTo>
                  <a:lnTo>
                    <a:pt x="378930" y="410152"/>
                  </a:lnTo>
                  <a:lnTo>
                    <a:pt x="410321" y="378781"/>
                  </a:lnTo>
                  <a:lnTo>
                    <a:pt x="442757" y="348478"/>
                  </a:lnTo>
                  <a:lnTo>
                    <a:pt x="476215" y="319266"/>
                  </a:lnTo>
                  <a:lnTo>
                    <a:pt x="510672" y="291169"/>
                  </a:lnTo>
                  <a:lnTo>
                    <a:pt x="546102" y="264210"/>
                  </a:lnTo>
                  <a:lnTo>
                    <a:pt x="582483" y="238415"/>
                  </a:lnTo>
                  <a:lnTo>
                    <a:pt x="619791" y="213805"/>
                  </a:lnTo>
                  <a:lnTo>
                    <a:pt x="658002" y="190406"/>
                  </a:lnTo>
                  <a:lnTo>
                    <a:pt x="697093" y="168241"/>
                  </a:lnTo>
                  <a:lnTo>
                    <a:pt x="737039" y="147333"/>
                  </a:lnTo>
                  <a:lnTo>
                    <a:pt x="777818" y="127707"/>
                  </a:lnTo>
                  <a:lnTo>
                    <a:pt x="819404" y="109386"/>
                  </a:lnTo>
                  <a:lnTo>
                    <a:pt x="861776" y="92394"/>
                  </a:lnTo>
                  <a:lnTo>
                    <a:pt x="904908" y="76755"/>
                  </a:lnTo>
                  <a:lnTo>
                    <a:pt x="948778" y="62493"/>
                  </a:lnTo>
                  <a:lnTo>
                    <a:pt x="993361" y="49630"/>
                  </a:lnTo>
                  <a:lnTo>
                    <a:pt x="1038634" y="38192"/>
                  </a:lnTo>
                  <a:lnTo>
                    <a:pt x="1084573" y="28202"/>
                  </a:lnTo>
                  <a:lnTo>
                    <a:pt x="1131155" y="19684"/>
                  </a:lnTo>
                  <a:lnTo>
                    <a:pt x="1178355" y="12661"/>
                  </a:lnTo>
                  <a:lnTo>
                    <a:pt x="1226151" y="7157"/>
                  </a:lnTo>
                  <a:lnTo>
                    <a:pt x="1274517" y="3197"/>
                  </a:lnTo>
                  <a:lnTo>
                    <a:pt x="1323431" y="803"/>
                  </a:lnTo>
                  <a:lnTo>
                    <a:pt x="1372870" y="0"/>
                  </a:lnTo>
                  <a:lnTo>
                    <a:pt x="1422228" y="803"/>
                  </a:lnTo>
                  <a:lnTo>
                    <a:pt x="1471066" y="3197"/>
                  </a:lnTo>
                  <a:lnTo>
                    <a:pt x="1519360" y="7157"/>
                  </a:lnTo>
                  <a:lnTo>
                    <a:pt x="1567086" y="12661"/>
                  </a:lnTo>
                  <a:lnTo>
                    <a:pt x="1614220" y="19684"/>
                  </a:lnTo>
                  <a:lnTo>
                    <a:pt x="1660739" y="28202"/>
                  </a:lnTo>
                  <a:lnTo>
                    <a:pt x="1706618" y="38192"/>
                  </a:lnTo>
                  <a:lnTo>
                    <a:pt x="1751833" y="49630"/>
                  </a:lnTo>
                  <a:lnTo>
                    <a:pt x="1796362" y="62493"/>
                  </a:lnTo>
                  <a:lnTo>
                    <a:pt x="1840180" y="76755"/>
                  </a:lnTo>
                  <a:lnTo>
                    <a:pt x="1883264" y="92394"/>
                  </a:lnTo>
                  <a:lnTo>
                    <a:pt x="1925589" y="109386"/>
                  </a:lnTo>
                  <a:lnTo>
                    <a:pt x="1967132" y="127707"/>
                  </a:lnTo>
                  <a:lnTo>
                    <a:pt x="2007869" y="147333"/>
                  </a:lnTo>
                  <a:lnTo>
                    <a:pt x="2047777" y="168241"/>
                  </a:lnTo>
                  <a:lnTo>
                    <a:pt x="2086831" y="190406"/>
                  </a:lnTo>
                  <a:lnTo>
                    <a:pt x="2125008" y="213805"/>
                  </a:lnTo>
                  <a:lnTo>
                    <a:pt x="2162284" y="238415"/>
                  </a:lnTo>
                  <a:lnTo>
                    <a:pt x="2198636" y="264210"/>
                  </a:lnTo>
                  <a:lnTo>
                    <a:pt x="2234038" y="291169"/>
                  </a:lnTo>
                  <a:lnTo>
                    <a:pt x="2268469" y="319266"/>
                  </a:lnTo>
                  <a:lnTo>
                    <a:pt x="2301903" y="348478"/>
                  </a:lnTo>
                  <a:lnTo>
                    <a:pt x="2334317" y="378781"/>
                  </a:lnTo>
                  <a:lnTo>
                    <a:pt x="2365688" y="410152"/>
                  </a:lnTo>
                  <a:lnTo>
                    <a:pt x="2395991" y="442566"/>
                  </a:lnTo>
                  <a:lnTo>
                    <a:pt x="2425203" y="476000"/>
                  </a:lnTo>
                  <a:lnTo>
                    <a:pt x="2453300" y="510431"/>
                  </a:lnTo>
                  <a:lnTo>
                    <a:pt x="2480259" y="545833"/>
                  </a:lnTo>
                  <a:lnTo>
                    <a:pt x="2506054" y="582185"/>
                  </a:lnTo>
                  <a:lnTo>
                    <a:pt x="2530664" y="619461"/>
                  </a:lnTo>
                  <a:lnTo>
                    <a:pt x="2554063" y="657638"/>
                  </a:lnTo>
                  <a:lnTo>
                    <a:pt x="2576228" y="696692"/>
                  </a:lnTo>
                  <a:lnTo>
                    <a:pt x="2597136" y="736600"/>
                  </a:lnTo>
                  <a:lnTo>
                    <a:pt x="2616762" y="777337"/>
                  </a:lnTo>
                  <a:lnTo>
                    <a:pt x="2635083" y="818880"/>
                  </a:lnTo>
                  <a:lnTo>
                    <a:pt x="2652075" y="861205"/>
                  </a:lnTo>
                  <a:lnTo>
                    <a:pt x="2667714" y="904289"/>
                  </a:lnTo>
                  <a:lnTo>
                    <a:pt x="2681976" y="948107"/>
                  </a:lnTo>
                  <a:lnTo>
                    <a:pt x="2694839" y="992636"/>
                  </a:lnTo>
                  <a:lnTo>
                    <a:pt x="2706277" y="1037851"/>
                  </a:lnTo>
                  <a:lnTo>
                    <a:pt x="2716267" y="1083730"/>
                  </a:lnTo>
                  <a:lnTo>
                    <a:pt x="2724785" y="1130249"/>
                  </a:lnTo>
                  <a:lnTo>
                    <a:pt x="2731808" y="1177383"/>
                  </a:lnTo>
                  <a:lnTo>
                    <a:pt x="2737312" y="1225109"/>
                  </a:lnTo>
                  <a:lnTo>
                    <a:pt x="2741272" y="1273403"/>
                  </a:lnTo>
                  <a:lnTo>
                    <a:pt x="2743666" y="1322241"/>
                  </a:lnTo>
                  <a:lnTo>
                    <a:pt x="2744470" y="13716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4396" y="1060868"/>
              <a:ext cx="2753995" cy="2753995"/>
            </a:xfrm>
            <a:custGeom>
              <a:avLst/>
              <a:gdLst/>
              <a:ahLst/>
              <a:cxnLst/>
              <a:rect l="l" t="t" r="r" b="b"/>
              <a:pathLst>
                <a:path w="2753995" h="2753995">
                  <a:moveTo>
                    <a:pt x="9334" y="2749131"/>
                  </a:moveTo>
                  <a:lnTo>
                    <a:pt x="7975" y="2745829"/>
                  </a:lnTo>
                  <a:lnTo>
                    <a:pt x="4673" y="2744470"/>
                  </a:lnTo>
                  <a:lnTo>
                    <a:pt x="1358" y="2745829"/>
                  </a:lnTo>
                  <a:lnTo>
                    <a:pt x="0" y="2749131"/>
                  </a:lnTo>
                  <a:lnTo>
                    <a:pt x="1358" y="2752445"/>
                  </a:lnTo>
                  <a:lnTo>
                    <a:pt x="4673" y="2753804"/>
                  </a:lnTo>
                  <a:lnTo>
                    <a:pt x="7975" y="2752445"/>
                  </a:lnTo>
                  <a:lnTo>
                    <a:pt x="9334" y="2749131"/>
                  </a:lnTo>
                  <a:close/>
                </a:path>
                <a:path w="2753995" h="2753995">
                  <a:moveTo>
                    <a:pt x="2753804" y="4660"/>
                  </a:moveTo>
                  <a:lnTo>
                    <a:pt x="2752445" y="1358"/>
                  </a:lnTo>
                  <a:lnTo>
                    <a:pt x="2749143" y="0"/>
                  </a:lnTo>
                  <a:lnTo>
                    <a:pt x="2745829" y="1358"/>
                  </a:lnTo>
                  <a:lnTo>
                    <a:pt x="2744470" y="4660"/>
                  </a:lnTo>
                  <a:lnTo>
                    <a:pt x="2745829" y="7975"/>
                  </a:lnTo>
                  <a:lnTo>
                    <a:pt x="2749143" y="9334"/>
                  </a:lnTo>
                  <a:lnTo>
                    <a:pt x="2752445" y="7975"/>
                  </a:lnTo>
                  <a:lnTo>
                    <a:pt x="275380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67710" y="2485389"/>
              <a:ext cx="925830" cy="0"/>
            </a:xfrm>
            <a:custGeom>
              <a:avLst/>
              <a:gdLst/>
              <a:ahLst/>
              <a:cxnLst/>
              <a:rect l="l" t="t" r="r" b="b"/>
              <a:pathLst>
                <a:path w="925829">
                  <a:moveTo>
                    <a:pt x="925829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58820" y="1132839"/>
              <a:ext cx="941069" cy="2603500"/>
            </a:xfrm>
            <a:custGeom>
              <a:avLst/>
              <a:gdLst/>
              <a:ahLst/>
              <a:cxnLst/>
              <a:rect l="l" t="t" r="r" b="b"/>
              <a:pathLst>
                <a:path w="941070" h="2603500">
                  <a:moveTo>
                    <a:pt x="0" y="0"/>
                  </a:moveTo>
                  <a:lnTo>
                    <a:pt x="2539" y="2603500"/>
                  </a:lnTo>
                  <a:lnTo>
                    <a:pt x="22859" y="2595880"/>
                  </a:lnTo>
                  <a:lnTo>
                    <a:pt x="87629" y="2573020"/>
                  </a:lnTo>
                  <a:lnTo>
                    <a:pt x="142239" y="2545080"/>
                  </a:lnTo>
                  <a:lnTo>
                    <a:pt x="214629" y="2512060"/>
                  </a:lnTo>
                  <a:lnTo>
                    <a:pt x="257809" y="2487930"/>
                  </a:lnTo>
                  <a:lnTo>
                    <a:pt x="320039" y="2447290"/>
                  </a:lnTo>
                  <a:lnTo>
                    <a:pt x="370839" y="2413000"/>
                  </a:lnTo>
                  <a:lnTo>
                    <a:pt x="431800" y="2362200"/>
                  </a:lnTo>
                  <a:lnTo>
                    <a:pt x="499109" y="2307590"/>
                  </a:lnTo>
                  <a:lnTo>
                    <a:pt x="537209" y="2273300"/>
                  </a:lnTo>
                  <a:lnTo>
                    <a:pt x="588009" y="2212340"/>
                  </a:lnTo>
                  <a:lnTo>
                    <a:pt x="618489" y="2181860"/>
                  </a:lnTo>
                  <a:lnTo>
                    <a:pt x="648969" y="2141220"/>
                  </a:lnTo>
                  <a:lnTo>
                    <a:pt x="683259" y="2096770"/>
                  </a:lnTo>
                  <a:lnTo>
                    <a:pt x="734059" y="2025650"/>
                  </a:lnTo>
                  <a:lnTo>
                    <a:pt x="772159" y="1960880"/>
                  </a:lnTo>
                  <a:lnTo>
                    <a:pt x="812800" y="1889760"/>
                  </a:lnTo>
                  <a:lnTo>
                    <a:pt x="843279" y="1818639"/>
                  </a:lnTo>
                  <a:lnTo>
                    <a:pt x="869950" y="1739900"/>
                  </a:lnTo>
                  <a:lnTo>
                    <a:pt x="897889" y="1624330"/>
                  </a:lnTo>
                  <a:lnTo>
                    <a:pt x="918209" y="1531620"/>
                  </a:lnTo>
                  <a:lnTo>
                    <a:pt x="930909" y="1437639"/>
                  </a:lnTo>
                  <a:lnTo>
                    <a:pt x="938529" y="1358900"/>
                  </a:lnTo>
                  <a:lnTo>
                    <a:pt x="941069" y="1291589"/>
                  </a:lnTo>
                  <a:lnTo>
                    <a:pt x="938529" y="1216660"/>
                  </a:lnTo>
                  <a:lnTo>
                    <a:pt x="928369" y="1141730"/>
                  </a:lnTo>
                  <a:lnTo>
                    <a:pt x="918209" y="1070610"/>
                  </a:lnTo>
                  <a:lnTo>
                    <a:pt x="904239" y="1003300"/>
                  </a:lnTo>
                  <a:lnTo>
                    <a:pt x="887729" y="944880"/>
                  </a:lnTo>
                  <a:lnTo>
                    <a:pt x="867409" y="877570"/>
                  </a:lnTo>
                  <a:lnTo>
                    <a:pt x="839469" y="798830"/>
                  </a:lnTo>
                  <a:lnTo>
                    <a:pt x="816609" y="740410"/>
                  </a:lnTo>
                  <a:lnTo>
                    <a:pt x="772159" y="652780"/>
                  </a:lnTo>
                  <a:lnTo>
                    <a:pt x="736600" y="598170"/>
                  </a:lnTo>
                  <a:lnTo>
                    <a:pt x="713739" y="557530"/>
                  </a:lnTo>
                  <a:lnTo>
                    <a:pt x="683259" y="509270"/>
                  </a:lnTo>
                  <a:lnTo>
                    <a:pt x="645159" y="458470"/>
                  </a:lnTo>
                  <a:lnTo>
                    <a:pt x="590550" y="397510"/>
                  </a:lnTo>
                  <a:lnTo>
                    <a:pt x="547369" y="345439"/>
                  </a:lnTo>
                  <a:lnTo>
                    <a:pt x="486409" y="288289"/>
                  </a:lnTo>
                  <a:lnTo>
                    <a:pt x="387350" y="203200"/>
                  </a:lnTo>
                  <a:lnTo>
                    <a:pt x="342900" y="168910"/>
                  </a:lnTo>
                  <a:lnTo>
                    <a:pt x="292100" y="135889"/>
                  </a:lnTo>
                  <a:lnTo>
                    <a:pt x="245109" y="107950"/>
                  </a:lnTo>
                  <a:lnTo>
                    <a:pt x="179069" y="74930"/>
                  </a:lnTo>
                  <a:lnTo>
                    <a:pt x="57150" y="20320"/>
                  </a:lnTo>
                  <a:lnTo>
                    <a:pt x="20319" y="1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58820" y="1132839"/>
              <a:ext cx="941069" cy="2603500"/>
            </a:xfrm>
            <a:custGeom>
              <a:avLst/>
              <a:gdLst/>
              <a:ahLst/>
              <a:cxnLst/>
              <a:rect l="l" t="t" r="r" b="b"/>
              <a:pathLst>
                <a:path w="941070" h="2603500">
                  <a:moveTo>
                    <a:pt x="0" y="0"/>
                  </a:moveTo>
                  <a:lnTo>
                    <a:pt x="20319" y="10160"/>
                  </a:lnTo>
                  <a:lnTo>
                    <a:pt x="57150" y="20320"/>
                  </a:lnTo>
                  <a:lnTo>
                    <a:pt x="107950" y="43180"/>
                  </a:lnTo>
                  <a:lnTo>
                    <a:pt x="179069" y="74930"/>
                  </a:lnTo>
                  <a:lnTo>
                    <a:pt x="245109" y="107950"/>
                  </a:lnTo>
                  <a:lnTo>
                    <a:pt x="292100" y="135889"/>
                  </a:lnTo>
                  <a:lnTo>
                    <a:pt x="342900" y="168910"/>
                  </a:lnTo>
                  <a:lnTo>
                    <a:pt x="387350" y="203200"/>
                  </a:lnTo>
                  <a:lnTo>
                    <a:pt x="431800" y="241300"/>
                  </a:lnTo>
                  <a:lnTo>
                    <a:pt x="486409" y="288289"/>
                  </a:lnTo>
                  <a:lnTo>
                    <a:pt x="547369" y="345439"/>
                  </a:lnTo>
                  <a:lnTo>
                    <a:pt x="590550" y="397510"/>
                  </a:lnTo>
                  <a:lnTo>
                    <a:pt x="645159" y="458470"/>
                  </a:lnTo>
                  <a:lnTo>
                    <a:pt x="683259" y="509270"/>
                  </a:lnTo>
                  <a:lnTo>
                    <a:pt x="713739" y="557530"/>
                  </a:lnTo>
                  <a:lnTo>
                    <a:pt x="736600" y="598170"/>
                  </a:lnTo>
                  <a:lnTo>
                    <a:pt x="772159" y="652780"/>
                  </a:lnTo>
                  <a:lnTo>
                    <a:pt x="816609" y="740410"/>
                  </a:lnTo>
                  <a:lnTo>
                    <a:pt x="839469" y="798830"/>
                  </a:lnTo>
                  <a:lnTo>
                    <a:pt x="867409" y="877570"/>
                  </a:lnTo>
                  <a:lnTo>
                    <a:pt x="887729" y="944880"/>
                  </a:lnTo>
                  <a:lnTo>
                    <a:pt x="904239" y="1003300"/>
                  </a:lnTo>
                  <a:lnTo>
                    <a:pt x="918209" y="1070610"/>
                  </a:lnTo>
                  <a:lnTo>
                    <a:pt x="928369" y="1141730"/>
                  </a:lnTo>
                  <a:lnTo>
                    <a:pt x="938529" y="1216660"/>
                  </a:lnTo>
                  <a:lnTo>
                    <a:pt x="941069" y="1291589"/>
                  </a:lnTo>
                  <a:lnTo>
                    <a:pt x="938529" y="1358900"/>
                  </a:lnTo>
                  <a:lnTo>
                    <a:pt x="930909" y="1437639"/>
                  </a:lnTo>
                  <a:lnTo>
                    <a:pt x="918209" y="1531620"/>
                  </a:lnTo>
                  <a:lnTo>
                    <a:pt x="897889" y="1624330"/>
                  </a:lnTo>
                  <a:lnTo>
                    <a:pt x="869950" y="1739900"/>
                  </a:lnTo>
                  <a:lnTo>
                    <a:pt x="843279" y="1818639"/>
                  </a:lnTo>
                  <a:lnTo>
                    <a:pt x="812800" y="1889760"/>
                  </a:lnTo>
                  <a:lnTo>
                    <a:pt x="772159" y="1960880"/>
                  </a:lnTo>
                  <a:lnTo>
                    <a:pt x="734059" y="2025650"/>
                  </a:lnTo>
                  <a:lnTo>
                    <a:pt x="683259" y="2096770"/>
                  </a:lnTo>
                  <a:lnTo>
                    <a:pt x="648969" y="2141220"/>
                  </a:lnTo>
                  <a:lnTo>
                    <a:pt x="618489" y="2181860"/>
                  </a:lnTo>
                  <a:lnTo>
                    <a:pt x="588009" y="2212340"/>
                  </a:lnTo>
                  <a:lnTo>
                    <a:pt x="537209" y="2273300"/>
                  </a:lnTo>
                  <a:lnTo>
                    <a:pt x="499109" y="2307590"/>
                  </a:lnTo>
                  <a:lnTo>
                    <a:pt x="431800" y="2362200"/>
                  </a:lnTo>
                  <a:lnTo>
                    <a:pt x="370839" y="2413000"/>
                  </a:lnTo>
                  <a:lnTo>
                    <a:pt x="320039" y="2447290"/>
                  </a:lnTo>
                  <a:lnTo>
                    <a:pt x="257809" y="2487930"/>
                  </a:lnTo>
                  <a:lnTo>
                    <a:pt x="214629" y="2512060"/>
                  </a:lnTo>
                  <a:lnTo>
                    <a:pt x="142239" y="2545080"/>
                  </a:lnTo>
                  <a:lnTo>
                    <a:pt x="87629" y="2573020"/>
                  </a:lnTo>
                  <a:lnTo>
                    <a:pt x="22859" y="2595880"/>
                  </a:lnTo>
                  <a:lnTo>
                    <a:pt x="2539" y="260350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54146" y="1128178"/>
              <a:ext cx="950594" cy="2613025"/>
            </a:xfrm>
            <a:custGeom>
              <a:avLst/>
              <a:gdLst/>
              <a:ahLst/>
              <a:cxnLst/>
              <a:rect l="l" t="t" r="r" b="b"/>
              <a:pathLst>
                <a:path w="950595" h="2613025">
                  <a:moveTo>
                    <a:pt x="9334" y="2608161"/>
                  </a:moveTo>
                  <a:lnTo>
                    <a:pt x="7975" y="2604859"/>
                  </a:lnTo>
                  <a:lnTo>
                    <a:pt x="4673" y="2603500"/>
                  </a:lnTo>
                  <a:lnTo>
                    <a:pt x="1358" y="2604859"/>
                  </a:lnTo>
                  <a:lnTo>
                    <a:pt x="0" y="2608161"/>
                  </a:lnTo>
                  <a:lnTo>
                    <a:pt x="1358" y="2611475"/>
                  </a:lnTo>
                  <a:lnTo>
                    <a:pt x="4673" y="2612834"/>
                  </a:lnTo>
                  <a:lnTo>
                    <a:pt x="7975" y="2611475"/>
                  </a:lnTo>
                  <a:lnTo>
                    <a:pt x="9334" y="2608161"/>
                  </a:lnTo>
                  <a:close/>
                </a:path>
                <a:path w="950595" h="2613025">
                  <a:moveTo>
                    <a:pt x="950404" y="4660"/>
                  </a:moveTo>
                  <a:lnTo>
                    <a:pt x="949045" y="1358"/>
                  </a:lnTo>
                  <a:lnTo>
                    <a:pt x="945743" y="0"/>
                  </a:lnTo>
                  <a:lnTo>
                    <a:pt x="942428" y="1358"/>
                  </a:lnTo>
                  <a:lnTo>
                    <a:pt x="941070" y="4660"/>
                  </a:lnTo>
                  <a:lnTo>
                    <a:pt x="942428" y="7975"/>
                  </a:lnTo>
                  <a:lnTo>
                    <a:pt x="945743" y="9334"/>
                  </a:lnTo>
                  <a:lnTo>
                    <a:pt x="949045" y="7975"/>
                  </a:lnTo>
                  <a:lnTo>
                    <a:pt x="95040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93390" y="1071879"/>
              <a:ext cx="265430" cy="2727960"/>
            </a:xfrm>
            <a:custGeom>
              <a:avLst/>
              <a:gdLst/>
              <a:ahLst/>
              <a:cxnLst/>
              <a:rect l="l" t="t" r="r" b="b"/>
              <a:pathLst>
                <a:path w="265429" h="2727960">
                  <a:moveTo>
                    <a:pt x="0" y="0"/>
                  </a:moveTo>
                  <a:lnTo>
                    <a:pt x="6350" y="2727960"/>
                  </a:lnTo>
                  <a:lnTo>
                    <a:pt x="55880" y="2721610"/>
                  </a:lnTo>
                  <a:lnTo>
                    <a:pt x="151130" y="2700020"/>
                  </a:lnTo>
                  <a:lnTo>
                    <a:pt x="190500" y="2688590"/>
                  </a:lnTo>
                  <a:lnTo>
                    <a:pt x="220980" y="2683510"/>
                  </a:lnTo>
                  <a:lnTo>
                    <a:pt x="245110" y="2675890"/>
                  </a:lnTo>
                  <a:lnTo>
                    <a:pt x="265430" y="2665730"/>
                  </a:lnTo>
                  <a:lnTo>
                    <a:pt x="265430" y="63500"/>
                  </a:lnTo>
                  <a:lnTo>
                    <a:pt x="232410" y="50800"/>
                  </a:lnTo>
                  <a:lnTo>
                    <a:pt x="207010" y="43180"/>
                  </a:lnTo>
                  <a:lnTo>
                    <a:pt x="176530" y="33020"/>
                  </a:lnTo>
                  <a:lnTo>
                    <a:pt x="143510" y="22860"/>
                  </a:lnTo>
                  <a:lnTo>
                    <a:pt x="101600" y="13970"/>
                  </a:lnTo>
                  <a:lnTo>
                    <a:pt x="49530" y="5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93390" y="1071879"/>
              <a:ext cx="265430" cy="2727960"/>
            </a:xfrm>
            <a:custGeom>
              <a:avLst/>
              <a:gdLst/>
              <a:ahLst/>
              <a:cxnLst/>
              <a:rect l="l" t="t" r="r" b="b"/>
              <a:pathLst>
                <a:path w="265429" h="2727960">
                  <a:moveTo>
                    <a:pt x="265430" y="63500"/>
                  </a:moveTo>
                  <a:lnTo>
                    <a:pt x="232410" y="50800"/>
                  </a:lnTo>
                  <a:lnTo>
                    <a:pt x="207010" y="43180"/>
                  </a:lnTo>
                  <a:lnTo>
                    <a:pt x="176530" y="33020"/>
                  </a:lnTo>
                  <a:lnTo>
                    <a:pt x="143510" y="22860"/>
                  </a:lnTo>
                  <a:lnTo>
                    <a:pt x="101600" y="13970"/>
                  </a:lnTo>
                  <a:lnTo>
                    <a:pt x="49530" y="5080"/>
                  </a:lnTo>
                  <a:lnTo>
                    <a:pt x="0" y="0"/>
                  </a:lnTo>
                  <a:lnTo>
                    <a:pt x="6350" y="2727960"/>
                  </a:lnTo>
                  <a:lnTo>
                    <a:pt x="55880" y="2721610"/>
                  </a:lnTo>
                  <a:lnTo>
                    <a:pt x="105410" y="2710180"/>
                  </a:lnTo>
                  <a:lnTo>
                    <a:pt x="151130" y="2700020"/>
                  </a:lnTo>
                  <a:lnTo>
                    <a:pt x="190500" y="2688590"/>
                  </a:lnTo>
                  <a:lnTo>
                    <a:pt x="220980" y="2683510"/>
                  </a:lnTo>
                  <a:lnTo>
                    <a:pt x="245110" y="2675890"/>
                  </a:lnTo>
                  <a:lnTo>
                    <a:pt x="265430" y="2665730"/>
                  </a:lnTo>
                  <a:lnTo>
                    <a:pt x="265430" y="635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88716" y="1067218"/>
              <a:ext cx="274955" cy="2737485"/>
            </a:xfrm>
            <a:custGeom>
              <a:avLst/>
              <a:gdLst/>
              <a:ahLst/>
              <a:cxnLst/>
              <a:rect l="l" t="t" r="r" b="b"/>
              <a:pathLst>
                <a:path w="274954" h="2737485">
                  <a:moveTo>
                    <a:pt x="9334" y="2732621"/>
                  </a:moveTo>
                  <a:lnTo>
                    <a:pt x="7975" y="2729319"/>
                  </a:lnTo>
                  <a:lnTo>
                    <a:pt x="4673" y="2727960"/>
                  </a:lnTo>
                  <a:lnTo>
                    <a:pt x="1358" y="2729319"/>
                  </a:lnTo>
                  <a:lnTo>
                    <a:pt x="0" y="2732621"/>
                  </a:lnTo>
                  <a:lnTo>
                    <a:pt x="1358" y="2735935"/>
                  </a:lnTo>
                  <a:lnTo>
                    <a:pt x="4673" y="2737294"/>
                  </a:lnTo>
                  <a:lnTo>
                    <a:pt x="7975" y="2735935"/>
                  </a:lnTo>
                  <a:lnTo>
                    <a:pt x="9334" y="2732621"/>
                  </a:lnTo>
                  <a:close/>
                </a:path>
                <a:path w="274954" h="2737485">
                  <a:moveTo>
                    <a:pt x="274764" y="4660"/>
                  </a:moveTo>
                  <a:lnTo>
                    <a:pt x="273405" y="1358"/>
                  </a:lnTo>
                  <a:lnTo>
                    <a:pt x="270103" y="0"/>
                  </a:lnTo>
                  <a:lnTo>
                    <a:pt x="266788" y="1358"/>
                  </a:lnTo>
                  <a:lnTo>
                    <a:pt x="265430" y="4660"/>
                  </a:lnTo>
                  <a:lnTo>
                    <a:pt x="266788" y="7975"/>
                  </a:lnTo>
                  <a:lnTo>
                    <a:pt x="270103" y="9334"/>
                  </a:lnTo>
                  <a:lnTo>
                    <a:pt x="273405" y="7975"/>
                  </a:lnTo>
                  <a:lnTo>
                    <a:pt x="27476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809003" y="1718083"/>
            <a:ext cx="984885" cy="1485900"/>
            <a:chOff x="7809003" y="1718083"/>
            <a:chExt cx="984885" cy="1485900"/>
          </a:xfrm>
        </p:grpSpPr>
        <p:sp>
          <p:nvSpPr>
            <p:cNvPr id="14" name="object 14"/>
            <p:cNvSpPr/>
            <p:nvPr/>
          </p:nvSpPr>
          <p:spPr>
            <a:xfrm>
              <a:off x="7819389" y="3175000"/>
              <a:ext cx="974090" cy="0"/>
            </a:xfrm>
            <a:custGeom>
              <a:avLst/>
              <a:gdLst/>
              <a:ahLst/>
              <a:cxnLst/>
              <a:rect l="l" t="t" r="r" b="b"/>
              <a:pathLst>
                <a:path w="974090">
                  <a:moveTo>
                    <a:pt x="0" y="0"/>
                  </a:moveTo>
                  <a:lnTo>
                    <a:pt x="974089" y="0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23199" y="1732280"/>
              <a:ext cx="833119" cy="1442720"/>
            </a:xfrm>
            <a:custGeom>
              <a:avLst/>
              <a:gdLst/>
              <a:ahLst/>
              <a:cxnLst/>
              <a:rect l="l" t="t" r="r" b="b"/>
              <a:pathLst>
                <a:path w="833120" h="1442720">
                  <a:moveTo>
                    <a:pt x="0" y="1442720"/>
                  </a:moveTo>
                  <a:lnTo>
                    <a:pt x="83312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6024879" y="2660650"/>
            <a:ext cx="1506220" cy="0"/>
          </a:xfrm>
          <a:custGeom>
            <a:avLst/>
            <a:gdLst/>
            <a:ahLst/>
            <a:cxnLst/>
            <a:rect l="l" t="t" r="r" b="b"/>
            <a:pathLst>
              <a:path w="1506220">
                <a:moveTo>
                  <a:pt x="0" y="0"/>
                </a:moveTo>
                <a:lnTo>
                  <a:pt x="150622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6010592" y="2362607"/>
            <a:ext cx="1536065" cy="410209"/>
            <a:chOff x="6010592" y="2362607"/>
            <a:chExt cx="1536065" cy="410209"/>
          </a:xfrm>
        </p:grpSpPr>
        <p:sp>
          <p:nvSpPr>
            <p:cNvPr id="18" name="object 18"/>
            <p:cNvSpPr/>
            <p:nvPr/>
          </p:nvSpPr>
          <p:spPr>
            <a:xfrm>
              <a:off x="6024879" y="2646680"/>
              <a:ext cx="1507490" cy="111760"/>
            </a:xfrm>
            <a:custGeom>
              <a:avLst/>
              <a:gdLst/>
              <a:ahLst/>
              <a:cxnLst/>
              <a:rect l="l" t="t" r="r" b="b"/>
              <a:pathLst>
                <a:path w="1507490" h="111760">
                  <a:moveTo>
                    <a:pt x="0" y="104140"/>
                  </a:moveTo>
                  <a:lnTo>
                    <a:pt x="1506220" y="104140"/>
                  </a:lnTo>
                </a:path>
                <a:path w="1507490" h="111760">
                  <a:moveTo>
                    <a:pt x="1507490" y="0"/>
                  </a:moveTo>
                  <a:lnTo>
                    <a:pt x="1507490" y="11176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8847" y="2362607"/>
              <a:ext cx="244294" cy="244294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86360" y="33020"/>
            <a:ext cx="8865235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400" dirty="0">
                <a:solidFill>
                  <a:srgbClr val="FF0000"/>
                </a:solidFill>
              </a:rPr>
              <a:t>Opposite</a:t>
            </a:r>
            <a:r>
              <a:rPr sz="3400" spc="-75" dirty="0">
                <a:solidFill>
                  <a:srgbClr val="FF0000"/>
                </a:solidFill>
              </a:rPr>
              <a:t> </a:t>
            </a:r>
            <a:r>
              <a:rPr sz="3400" dirty="0">
                <a:solidFill>
                  <a:srgbClr val="FF0000"/>
                </a:solidFill>
              </a:rPr>
              <a:t>Head</a:t>
            </a:r>
            <a:r>
              <a:rPr sz="3400" spc="-60" dirty="0">
                <a:solidFill>
                  <a:srgbClr val="FF0000"/>
                </a:solidFill>
              </a:rPr>
              <a:t> </a:t>
            </a:r>
            <a:r>
              <a:rPr sz="3400" dirty="0">
                <a:solidFill>
                  <a:srgbClr val="FF0000"/>
                </a:solidFill>
              </a:rPr>
              <a:t>Lean</a:t>
            </a:r>
            <a:r>
              <a:rPr sz="3400" spc="-40" dirty="0">
                <a:solidFill>
                  <a:srgbClr val="FF0000"/>
                </a:solidFill>
              </a:rPr>
              <a:t> </a:t>
            </a:r>
            <a:r>
              <a:rPr sz="3400" i="0" spc="-3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3400" i="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3400" i="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FF0000"/>
                </a:solidFill>
              </a:rPr>
              <a:t>Small</a:t>
            </a:r>
            <a:r>
              <a:rPr sz="3400" spc="-70" dirty="0">
                <a:solidFill>
                  <a:srgbClr val="FF0000"/>
                </a:solidFill>
              </a:rPr>
              <a:t> </a:t>
            </a:r>
            <a:r>
              <a:rPr sz="3400" dirty="0">
                <a:solidFill>
                  <a:srgbClr val="FF0000"/>
                </a:solidFill>
              </a:rPr>
              <a:t>Diameter</a:t>
            </a:r>
            <a:r>
              <a:rPr sz="3400" spc="-65" dirty="0">
                <a:solidFill>
                  <a:srgbClr val="FF0000"/>
                </a:solidFill>
              </a:rPr>
              <a:t> </a:t>
            </a:r>
            <a:r>
              <a:rPr sz="3400" spc="-20" dirty="0">
                <a:solidFill>
                  <a:srgbClr val="FF0000"/>
                </a:solidFill>
              </a:rPr>
              <a:t>Tree</a:t>
            </a:r>
            <a:endParaRPr sz="3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2400" i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Back</a:t>
            </a:r>
            <a:r>
              <a:rPr sz="2400" i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Cut</a:t>
            </a:r>
            <a:r>
              <a:rPr sz="2400" i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First</a:t>
            </a:r>
            <a:r>
              <a:rPr sz="2400" i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spc="-5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58050" y="1832609"/>
            <a:ext cx="847725" cy="75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" marR="5080" indent="-34290" algn="just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Maintain Holding </a:t>
            </a:r>
            <a:r>
              <a:rPr sz="1600" b="1" spc="-20" dirty="0">
                <a:latin typeface="Arial"/>
                <a:cs typeface="Arial"/>
              </a:rPr>
              <a:t>Wood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93454" y="1670112"/>
            <a:ext cx="281305" cy="15798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latin typeface="Arial"/>
                <a:cs typeface="Arial"/>
              </a:rPr>
              <a:t>Holding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Wood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3177" y="3218587"/>
            <a:ext cx="244294" cy="24429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8244840" y="320167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35747" y="2136547"/>
            <a:ext cx="244294" cy="244294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8487409" y="212090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20509" y="2346959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265929" y="2265679"/>
            <a:ext cx="883919" cy="228600"/>
            <a:chOff x="4265929" y="2265679"/>
            <a:chExt cx="883919" cy="228600"/>
          </a:xfrm>
        </p:grpSpPr>
        <p:sp>
          <p:nvSpPr>
            <p:cNvPr id="29" name="object 29"/>
            <p:cNvSpPr/>
            <p:nvPr/>
          </p:nvSpPr>
          <p:spPr>
            <a:xfrm>
              <a:off x="4265929" y="2379979"/>
              <a:ext cx="670560" cy="0"/>
            </a:xfrm>
            <a:custGeom>
              <a:avLst/>
              <a:gdLst/>
              <a:ahLst/>
              <a:cxnLst/>
              <a:rect l="l" t="t" r="r" b="b"/>
              <a:pathLst>
                <a:path w="670560">
                  <a:moveTo>
                    <a:pt x="0" y="0"/>
                  </a:moveTo>
                  <a:lnTo>
                    <a:pt x="670560" y="0"/>
                  </a:lnTo>
                </a:path>
              </a:pathLst>
            </a:custGeom>
            <a:ln w="761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921249" y="226567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0"/>
                  </a:moveTo>
                  <a:lnTo>
                    <a:pt x="0" y="228600"/>
                  </a:lnTo>
                  <a:lnTo>
                    <a:pt x="22860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6039" y="2442209"/>
            <a:ext cx="90487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0170" algn="ctr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Natur</a:t>
            </a:r>
            <a:r>
              <a:rPr lang="en-US" sz="1600" b="1" spc="-10" dirty="0">
                <a:latin typeface="Arial"/>
                <a:cs typeface="Arial"/>
              </a:rPr>
              <a:t>al</a:t>
            </a:r>
          </a:p>
          <a:p>
            <a:pPr marL="12700" marR="5080" indent="90170" algn="ctr">
              <a:lnSpc>
                <a:spcPct val="100000"/>
              </a:lnSpc>
              <a:spcBef>
                <a:spcPts val="100"/>
              </a:spcBef>
            </a:pPr>
            <a:r>
              <a:rPr lang="en-US" sz="1600" b="1" spc="-10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alling Direction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2890" y="4599940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5790" y="4612640"/>
            <a:ext cx="3300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Complete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back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cut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first</a:t>
            </a:r>
            <a:r>
              <a:rPr sz="1800" b="1" spc="-25" dirty="0">
                <a:latin typeface="Arial"/>
                <a:cs typeface="Arial"/>
              </a:rPr>
              <a:t> (1)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0090" y="4874260"/>
            <a:ext cx="153035" cy="68834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800" spc="-5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05839" y="4886960"/>
            <a:ext cx="6905625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Not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enough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space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available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both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saw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blade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wedges </a:t>
            </a:r>
            <a:r>
              <a:rPr sz="1800" b="1" dirty="0">
                <a:latin typeface="Arial"/>
                <a:cs typeface="Arial"/>
              </a:rPr>
              <a:t>Maintain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holding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wood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(HW)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2890" y="5538470"/>
            <a:ext cx="106045" cy="1017269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5790" y="5548629"/>
            <a:ext cx="7747634" cy="101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50389">
              <a:lnSpc>
                <a:spcPct val="1208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Insert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two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wedges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into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kerf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drive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them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10" dirty="0">
                <a:latin typeface="Arial"/>
                <a:cs typeface="Arial"/>
              </a:rPr>
              <a:t> tight </a:t>
            </a:r>
            <a:r>
              <a:rPr sz="1800" b="1" dirty="0">
                <a:latin typeface="Arial"/>
                <a:cs typeface="Arial"/>
              </a:rPr>
              <a:t>Complete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face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cuts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(2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&amp;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3)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b="1" spc="-10" dirty="0">
                <a:latin typeface="Arial"/>
                <a:cs typeface="Arial"/>
              </a:rPr>
              <a:t>Alternately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drive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wedges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until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enough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lift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achieved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fell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tree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278629" y="2463800"/>
            <a:ext cx="9048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09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Felling Direction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450997" y="2631847"/>
            <a:ext cx="521334" cy="244475"/>
            <a:chOff x="3450997" y="2631847"/>
            <a:chExt cx="521334" cy="244475"/>
          </a:xfrm>
        </p:grpSpPr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0997" y="2631847"/>
              <a:ext cx="244294" cy="24429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26587" y="2631847"/>
              <a:ext cx="245564" cy="244294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3441700" y="2019300"/>
            <a:ext cx="545465" cy="86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Face Cuts</a:t>
            </a:r>
            <a:endParaRPr sz="1800">
              <a:latin typeface="Arial"/>
              <a:cs typeface="Arial"/>
            </a:endParaRPr>
          </a:p>
          <a:p>
            <a:pPr marL="73660">
              <a:lnSpc>
                <a:spcPct val="100000"/>
              </a:lnSpc>
              <a:spcBef>
                <a:spcPts val="380"/>
              </a:spcBef>
              <a:tabLst>
                <a:tab pos="349885" algn="l"/>
              </a:tabLst>
            </a:pPr>
            <a:r>
              <a:rPr sz="1600" b="1" spc="-50" dirty="0">
                <a:latin typeface="Arial"/>
                <a:cs typeface="Arial"/>
              </a:rPr>
              <a:t>2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5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3" name="object 4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17827" y="2777897"/>
            <a:ext cx="244294" cy="244294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2269489" y="276225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56129" y="2019300"/>
            <a:ext cx="570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5080" indent="-1778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Back Cuts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056129" y="2674620"/>
            <a:ext cx="579120" cy="76200"/>
            <a:chOff x="2056129" y="2674620"/>
            <a:chExt cx="579120" cy="76200"/>
          </a:xfrm>
        </p:grpSpPr>
        <p:sp>
          <p:nvSpPr>
            <p:cNvPr id="47" name="object 47"/>
            <p:cNvSpPr/>
            <p:nvPr/>
          </p:nvSpPr>
          <p:spPr>
            <a:xfrm>
              <a:off x="2056129" y="2712720"/>
              <a:ext cx="508000" cy="0"/>
            </a:xfrm>
            <a:custGeom>
              <a:avLst/>
              <a:gdLst/>
              <a:ahLst/>
              <a:cxnLst/>
              <a:rect l="l" t="t" r="r" b="b"/>
              <a:pathLst>
                <a:path w="508000">
                  <a:moveTo>
                    <a:pt x="0" y="0"/>
                  </a:moveTo>
                  <a:lnTo>
                    <a:pt x="508000" y="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59049" y="267462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8583930" y="1056639"/>
            <a:ext cx="72390" cy="674370"/>
          </a:xfrm>
          <a:custGeom>
            <a:avLst/>
            <a:gdLst/>
            <a:ahLst/>
            <a:cxnLst/>
            <a:rect l="l" t="t" r="r" b="b"/>
            <a:pathLst>
              <a:path w="72390" h="674369">
                <a:moveTo>
                  <a:pt x="0" y="0"/>
                </a:moveTo>
                <a:lnTo>
                  <a:pt x="72390" y="67437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93480" y="3167379"/>
            <a:ext cx="36830" cy="337820"/>
          </a:xfrm>
          <a:custGeom>
            <a:avLst/>
            <a:gdLst/>
            <a:ahLst/>
            <a:cxnLst/>
            <a:rect l="l" t="t" r="r" b="b"/>
            <a:pathLst>
              <a:path w="36829" h="337820">
                <a:moveTo>
                  <a:pt x="0" y="0"/>
                </a:moveTo>
                <a:lnTo>
                  <a:pt x="36829" y="33782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1"/>
          <p:cNvGrpSpPr/>
          <p:nvPr/>
        </p:nvGrpSpPr>
        <p:grpSpPr>
          <a:xfrm>
            <a:off x="5590947" y="1051333"/>
            <a:ext cx="2233295" cy="2464435"/>
            <a:chOff x="5590947" y="1051333"/>
            <a:chExt cx="2233295" cy="2464435"/>
          </a:xfrm>
        </p:grpSpPr>
        <p:sp>
          <p:nvSpPr>
            <p:cNvPr id="52" name="object 52"/>
            <p:cNvSpPr/>
            <p:nvPr/>
          </p:nvSpPr>
          <p:spPr>
            <a:xfrm>
              <a:off x="7542529" y="2760979"/>
              <a:ext cx="276860" cy="406400"/>
            </a:xfrm>
            <a:custGeom>
              <a:avLst/>
              <a:gdLst/>
              <a:ahLst/>
              <a:cxnLst/>
              <a:rect l="l" t="t" r="r" b="b"/>
              <a:pathLst>
                <a:path w="276859" h="406400">
                  <a:moveTo>
                    <a:pt x="0" y="0"/>
                  </a:moveTo>
                  <a:lnTo>
                    <a:pt x="276860" y="0"/>
                  </a:lnTo>
                  <a:lnTo>
                    <a:pt x="276860" y="406400"/>
                  </a:lnTo>
                  <a:lnTo>
                    <a:pt x="0" y="406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542529" y="2760979"/>
              <a:ext cx="276860" cy="406400"/>
            </a:xfrm>
            <a:custGeom>
              <a:avLst/>
              <a:gdLst/>
              <a:ahLst/>
              <a:cxnLst/>
              <a:rect l="l" t="t" r="r" b="b"/>
              <a:pathLst>
                <a:path w="276859" h="406400">
                  <a:moveTo>
                    <a:pt x="0" y="0"/>
                  </a:moveTo>
                  <a:lnTo>
                    <a:pt x="276860" y="0"/>
                  </a:lnTo>
                  <a:lnTo>
                    <a:pt x="276860" y="406400"/>
                  </a:lnTo>
                  <a:lnTo>
                    <a:pt x="0" y="40640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537856" y="2756318"/>
              <a:ext cx="286385" cy="415925"/>
            </a:xfrm>
            <a:custGeom>
              <a:avLst/>
              <a:gdLst/>
              <a:ahLst/>
              <a:cxnLst/>
              <a:rect l="l" t="t" r="r" b="b"/>
              <a:pathLst>
                <a:path w="286384" h="41592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286384" h="415925">
                  <a:moveTo>
                    <a:pt x="286194" y="411060"/>
                  </a:moveTo>
                  <a:lnTo>
                    <a:pt x="284835" y="407758"/>
                  </a:lnTo>
                  <a:lnTo>
                    <a:pt x="281533" y="406400"/>
                  </a:lnTo>
                  <a:lnTo>
                    <a:pt x="278218" y="407758"/>
                  </a:lnTo>
                  <a:lnTo>
                    <a:pt x="276860" y="411060"/>
                  </a:lnTo>
                  <a:lnTo>
                    <a:pt x="278218" y="414375"/>
                  </a:lnTo>
                  <a:lnTo>
                    <a:pt x="281533" y="415734"/>
                  </a:lnTo>
                  <a:lnTo>
                    <a:pt x="284835" y="414375"/>
                  </a:lnTo>
                  <a:lnTo>
                    <a:pt x="286194" y="411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864859" y="1065530"/>
              <a:ext cx="262890" cy="2435860"/>
            </a:xfrm>
            <a:custGeom>
              <a:avLst/>
              <a:gdLst/>
              <a:ahLst/>
              <a:cxnLst/>
              <a:rect l="l" t="t" r="r" b="b"/>
              <a:pathLst>
                <a:path w="262889" h="2435860">
                  <a:moveTo>
                    <a:pt x="0" y="0"/>
                  </a:moveTo>
                  <a:lnTo>
                    <a:pt x="173989" y="1606550"/>
                  </a:lnTo>
                </a:path>
                <a:path w="262889" h="2435860">
                  <a:moveTo>
                    <a:pt x="182879" y="1697990"/>
                  </a:moveTo>
                  <a:lnTo>
                    <a:pt x="262889" y="243586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595619" y="2644139"/>
              <a:ext cx="1029969" cy="144780"/>
            </a:xfrm>
            <a:custGeom>
              <a:avLst/>
              <a:gdLst/>
              <a:ahLst/>
              <a:cxnLst/>
              <a:rect l="l" t="t" r="r" b="b"/>
              <a:pathLst>
                <a:path w="1029970" h="144780">
                  <a:moveTo>
                    <a:pt x="0" y="0"/>
                  </a:moveTo>
                  <a:lnTo>
                    <a:pt x="0" y="144780"/>
                  </a:lnTo>
                  <a:lnTo>
                    <a:pt x="1029970" y="72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595619" y="2644139"/>
              <a:ext cx="1029969" cy="144780"/>
            </a:xfrm>
            <a:custGeom>
              <a:avLst/>
              <a:gdLst/>
              <a:ahLst/>
              <a:cxnLst/>
              <a:rect l="l" t="t" r="r" b="b"/>
              <a:pathLst>
                <a:path w="1029970" h="144780">
                  <a:moveTo>
                    <a:pt x="1029970" y="72389"/>
                  </a:moveTo>
                  <a:lnTo>
                    <a:pt x="0" y="144780"/>
                  </a:lnTo>
                  <a:lnTo>
                    <a:pt x="0" y="0"/>
                  </a:lnTo>
                  <a:lnTo>
                    <a:pt x="1029970" y="723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590946" y="2639478"/>
              <a:ext cx="1039494" cy="154305"/>
            </a:xfrm>
            <a:custGeom>
              <a:avLst/>
              <a:gdLst/>
              <a:ahLst/>
              <a:cxnLst/>
              <a:rect l="l" t="t" r="r" b="b"/>
              <a:pathLst>
                <a:path w="1039495" h="154305">
                  <a:moveTo>
                    <a:pt x="9334" y="149440"/>
                  </a:moveTo>
                  <a:lnTo>
                    <a:pt x="7975" y="146138"/>
                  </a:lnTo>
                  <a:lnTo>
                    <a:pt x="4673" y="144780"/>
                  </a:lnTo>
                  <a:lnTo>
                    <a:pt x="1358" y="146138"/>
                  </a:lnTo>
                  <a:lnTo>
                    <a:pt x="0" y="149440"/>
                  </a:lnTo>
                  <a:lnTo>
                    <a:pt x="1358" y="152755"/>
                  </a:lnTo>
                  <a:lnTo>
                    <a:pt x="4673" y="154114"/>
                  </a:lnTo>
                  <a:lnTo>
                    <a:pt x="7975" y="152755"/>
                  </a:lnTo>
                  <a:lnTo>
                    <a:pt x="9334" y="149440"/>
                  </a:lnTo>
                  <a:close/>
                </a:path>
                <a:path w="1039495" h="154305">
                  <a:moveTo>
                    <a:pt x="1039304" y="4660"/>
                  </a:moveTo>
                  <a:lnTo>
                    <a:pt x="1037945" y="1358"/>
                  </a:lnTo>
                  <a:lnTo>
                    <a:pt x="1034643" y="0"/>
                  </a:lnTo>
                  <a:lnTo>
                    <a:pt x="1031328" y="1358"/>
                  </a:lnTo>
                  <a:lnTo>
                    <a:pt x="1029970" y="4660"/>
                  </a:lnTo>
                  <a:lnTo>
                    <a:pt x="1031328" y="7975"/>
                  </a:lnTo>
                  <a:lnTo>
                    <a:pt x="1034643" y="9334"/>
                  </a:lnTo>
                  <a:lnTo>
                    <a:pt x="1037945" y="7975"/>
                  </a:lnTo>
                  <a:lnTo>
                    <a:pt x="103930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1156107" y="2813457"/>
            <a:ext cx="741045" cy="400685"/>
            <a:chOff x="1156107" y="2813457"/>
            <a:chExt cx="741045" cy="400685"/>
          </a:xfrm>
        </p:grpSpPr>
        <p:sp>
          <p:nvSpPr>
            <p:cNvPr id="60" name="object 60"/>
            <p:cNvSpPr/>
            <p:nvPr/>
          </p:nvSpPr>
          <p:spPr>
            <a:xfrm>
              <a:off x="1238249" y="2854960"/>
              <a:ext cx="654050" cy="344170"/>
            </a:xfrm>
            <a:custGeom>
              <a:avLst/>
              <a:gdLst/>
              <a:ahLst/>
              <a:cxnLst/>
              <a:rect l="l" t="t" r="r" b="b"/>
              <a:pathLst>
                <a:path w="654050" h="344169">
                  <a:moveTo>
                    <a:pt x="615950" y="0"/>
                  </a:moveTo>
                  <a:lnTo>
                    <a:pt x="0" y="99060"/>
                  </a:lnTo>
                  <a:lnTo>
                    <a:pt x="19050" y="220979"/>
                  </a:lnTo>
                  <a:lnTo>
                    <a:pt x="38100" y="344169"/>
                  </a:lnTo>
                  <a:lnTo>
                    <a:pt x="654050" y="245110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60779" y="2829560"/>
              <a:ext cx="731520" cy="369570"/>
            </a:xfrm>
            <a:custGeom>
              <a:avLst/>
              <a:gdLst/>
              <a:ahLst/>
              <a:cxnLst/>
              <a:rect l="l" t="t" r="r" b="b"/>
              <a:pathLst>
                <a:path w="731519" h="369569">
                  <a:moveTo>
                    <a:pt x="96519" y="246379"/>
                  </a:moveTo>
                  <a:lnTo>
                    <a:pt x="77469" y="124460"/>
                  </a:lnTo>
                  <a:lnTo>
                    <a:pt x="693419" y="25400"/>
                  </a:lnTo>
                  <a:lnTo>
                    <a:pt x="731519" y="270510"/>
                  </a:lnTo>
                  <a:lnTo>
                    <a:pt x="115569" y="369569"/>
                  </a:lnTo>
                  <a:lnTo>
                    <a:pt x="96519" y="246379"/>
                  </a:lnTo>
                  <a:close/>
                </a:path>
                <a:path w="731519" h="369569">
                  <a:moveTo>
                    <a:pt x="693419" y="21589"/>
                  </a:moveTo>
                  <a:lnTo>
                    <a:pt x="3809" y="2539"/>
                  </a:lnTo>
                </a:path>
                <a:path w="731519" h="369569">
                  <a:moveTo>
                    <a:pt x="0" y="0"/>
                  </a:moveTo>
                  <a:lnTo>
                    <a:pt x="39369" y="243839"/>
                  </a:lnTo>
                </a:path>
                <a:path w="731519" h="369569">
                  <a:moveTo>
                    <a:pt x="0" y="1269"/>
                  </a:moveTo>
                  <a:lnTo>
                    <a:pt x="78739" y="125729"/>
                  </a:lnTo>
                </a:path>
                <a:path w="731519" h="369569">
                  <a:moveTo>
                    <a:pt x="39369" y="242569"/>
                  </a:moveTo>
                  <a:lnTo>
                    <a:pt x="115569" y="36956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62049" y="2828290"/>
              <a:ext cx="693420" cy="127000"/>
            </a:xfrm>
            <a:custGeom>
              <a:avLst/>
              <a:gdLst/>
              <a:ahLst/>
              <a:cxnLst/>
              <a:rect l="l" t="t" r="r" b="b"/>
              <a:pathLst>
                <a:path w="693419" h="127000">
                  <a:moveTo>
                    <a:pt x="0" y="0"/>
                  </a:moveTo>
                  <a:lnTo>
                    <a:pt x="77469" y="127000"/>
                  </a:lnTo>
                  <a:lnTo>
                    <a:pt x="693419" y="24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62049" y="2828290"/>
              <a:ext cx="693420" cy="127000"/>
            </a:xfrm>
            <a:custGeom>
              <a:avLst/>
              <a:gdLst/>
              <a:ahLst/>
              <a:cxnLst/>
              <a:rect l="l" t="t" r="r" b="b"/>
              <a:pathLst>
                <a:path w="693419" h="127000">
                  <a:moveTo>
                    <a:pt x="0" y="0"/>
                  </a:moveTo>
                  <a:lnTo>
                    <a:pt x="77469" y="127000"/>
                  </a:lnTo>
                  <a:lnTo>
                    <a:pt x="693419" y="2413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78967" y="295823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672"/>
                  </a:moveTo>
                  <a:lnTo>
                    <a:pt x="1368" y="1368"/>
                  </a:lnTo>
                  <a:lnTo>
                    <a:pt x="4672" y="0"/>
                  </a:lnTo>
                  <a:lnTo>
                    <a:pt x="7976" y="1368"/>
                  </a:lnTo>
                  <a:lnTo>
                    <a:pt x="9344" y="4672"/>
                  </a:lnTo>
                  <a:lnTo>
                    <a:pt x="7976" y="7976"/>
                  </a:lnTo>
                  <a:lnTo>
                    <a:pt x="4672" y="9344"/>
                  </a:lnTo>
                  <a:lnTo>
                    <a:pt x="1368" y="7976"/>
                  </a:lnTo>
                  <a:lnTo>
                    <a:pt x="0" y="46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60779" y="2828290"/>
              <a:ext cx="119380" cy="370840"/>
            </a:xfrm>
            <a:custGeom>
              <a:avLst/>
              <a:gdLst/>
              <a:ahLst/>
              <a:cxnLst/>
              <a:rect l="l" t="t" r="r" b="b"/>
              <a:pathLst>
                <a:path w="119380" h="370839">
                  <a:moveTo>
                    <a:pt x="0" y="0"/>
                  </a:moveTo>
                  <a:lnTo>
                    <a:pt x="39369" y="245110"/>
                  </a:lnTo>
                  <a:lnTo>
                    <a:pt x="119379" y="370839"/>
                  </a:lnTo>
                  <a:lnTo>
                    <a:pt x="80009" y="123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160779" y="2828290"/>
              <a:ext cx="119380" cy="370840"/>
            </a:xfrm>
            <a:custGeom>
              <a:avLst/>
              <a:gdLst/>
              <a:ahLst/>
              <a:cxnLst/>
              <a:rect l="l" t="t" r="r" b="b"/>
              <a:pathLst>
                <a:path w="119380" h="370839">
                  <a:moveTo>
                    <a:pt x="80009" y="123189"/>
                  </a:moveTo>
                  <a:lnTo>
                    <a:pt x="119379" y="370839"/>
                  </a:lnTo>
                  <a:lnTo>
                    <a:pt x="39369" y="245110"/>
                  </a:lnTo>
                  <a:lnTo>
                    <a:pt x="0" y="0"/>
                  </a:lnTo>
                  <a:lnTo>
                    <a:pt x="80009" y="1231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214526" y="2813468"/>
              <a:ext cx="12065" cy="400685"/>
            </a:xfrm>
            <a:custGeom>
              <a:avLst/>
              <a:gdLst/>
              <a:ahLst/>
              <a:cxnLst/>
              <a:rect l="l" t="t" r="r" b="b"/>
              <a:pathLst>
                <a:path w="12065" h="40068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12065" h="400685">
                  <a:moveTo>
                    <a:pt x="11874" y="395820"/>
                  </a:moveTo>
                  <a:lnTo>
                    <a:pt x="10515" y="392518"/>
                  </a:lnTo>
                  <a:lnTo>
                    <a:pt x="7213" y="391160"/>
                  </a:lnTo>
                  <a:lnTo>
                    <a:pt x="3898" y="392518"/>
                  </a:lnTo>
                  <a:lnTo>
                    <a:pt x="2540" y="395820"/>
                  </a:lnTo>
                  <a:lnTo>
                    <a:pt x="3898" y="399135"/>
                  </a:lnTo>
                  <a:lnTo>
                    <a:pt x="7213" y="400494"/>
                  </a:lnTo>
                  <a:lnTo>
                    <a:pt x="10515" y="399135"/>
                  </a:lnTo>
                  <a:lnTo>
                    <a:pt x="11874" y="3958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1158647" y="1551077"/>
            <a:ext cx="692785" cy="395605"/>
            <a:chOff x="1158647" y="1551077"/>
            <a:chExt cx="692785" cy="395605"/>
          </a:xfrm>
        </p:grpSpPr>
        <p:sp>
          <p:nvSpPr>
            <p:cNvPr id="69" name="object 69"/>
            <p:cNvSpPr/>
            <p:nvPr/>
          </p:nvSpPr>
          <p:spPr>
            <a:xfrm>
              <a:off x="1220470" y="1692909"/>
              <a:ext cx="623570" cy="247650"/>
            </a:xfrm>
            <a:custGeom>
              <a:avLst/>
              <a:gdLst/>
              <a:ahLst/>
              <a:cxnLst/>
              <a:rect l="l" t="t" r="r" b="b"/>
              <a:pathLst>
                <a:path w="623569" h="247650">
                  <a:moveTo>
                    <a:pt x="623570" y="0"/>
                  </a:moveTo>
                  <a:lnTo>
                    <a:pt x="0" y="0"/>
                  </a:lnTo>
                  <a:lnTo>
                    <a:pt x="0" y="123190"/>
                  </a:lnTo>
                  <a:lnTo>
                    <a:pt x="0" y="247650"/>
                  </a:lnTo>
                  <a:lnTo>
                    <a:pt x="623570" y="247650"/>
                  </a:lnTo>
                  <a:lnTo>
                    <a:pt x="623570" y="123190"/>
                  </a:lnTo>
                  <a:lnTo>
                    <a:pt x="623570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163320" y="1557020"/>
              <a:ext cx="683260" cy="383540"/>
            </a:xfrm>
            <a:custGeom>
              <a:avLst/>
              <a:gdLst/>
              <a:ahLst/>
              <a:cxnLst/>
              <a:rect l="l" t="t" r="r" b="b"/>
              <a:pathLst>
                <a:path w="683260" h="383539">
                  <a:moveTo>
                    <a:pt x="57150" y="259079"/>
                  </a:moveTo>
                  <a:lnTo>
                    <a:pt x="57150" y="135889"/>
                  </a:lnTo>
                  <a:lnTo>
                    <a:pt x="680719" y="135889"/>
                  </a:lnTo>
                  <a:lnTo>
                    <a:pt x="680719" y="383539"/>
                  </a:lnTo>
                  <a:lnTo>
                    <a:pt x="57150" y="383539"/>
                  </a:lnTo>
                  <a:lnTo>
                    <a:pt x="57150" y="259079"/>
                  </a:lnTo>
                  <a:close/>
                </a:path>
                <a:path w="683260" h="383539">
                  <a:moveTo>
                    <a:pt x="683260" y="132079"/>
                  </a:moveTo>
                  <a:lnTo>
                    <a:pt x="5080" y="3809"/>
                  </a:lnTo>
                </a:path>
                <a:path w="683260" h="383539">
                  <a:moveTo>
                    <a:pt x="1270" y="0"/>
                  </a:moveTo>
                  <a:lnTo>
                    <a:pt x="1270" y="247650"/>
                  </a:lnTo>
                </a:path>
                <a:path w="683260" h="383539">
                  <a:moveTo>
                    <a:pt x="0" y="2539"/>
                  </a:moveTo>
                  <a:lnTo>
                    <a:pt x="59690" y="137159"/>
                  </a:lnTo>
                </a:path>
                <a:path w="683260" h="383539">
                  <a:moveTo>
                    <a:pt x="1270" y="246379"/>
                  </a:moveTo>
                  <a:lnTo>
                    <a:pt x="57150" y="3835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165860" y="1557020"/>
              <a:ext cx="680720" cy="137160"/>
            </a:xfrm>
            <a:custGeom>
              <a:avLst/>
              <a:gdLst/>
              <a:ahLst/>
              <a:cxnLst/>
              <a:rect l="l" t="t" r="r" b="b"/>
              <a:pathLst>
                <a:path w="680719" h="137160">
                  <a:moveTo>
                    <a:pt x="0" y="0"/>
                  </a:moveTo>
                  <a:lnTo>
                    <a:pt x="55880" y="137159"/>
                  </a:lnTo>
                  <a:lnTo>
                    <a:pt x="680720" y="133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165860" y="1557020"/>
              <a:ext cx="680720" cy="137160"/>
            </a:xfrm>
            <a:custGeom>
              <a:avLst/>
              <a:gdLst/>
              <a:ahLst/>
              <a:cxnLst/>
              <a:rect l="l" t="t" r="r" b="b"/>
              <a:pathLst>
                <a:path w="680719" h="137160">
                  <a:moveTo>
                    <a:pt x="0" y="0"/>
                  </a:moveTo>
                  <a:lnTo>
                    <a:pt x="55880" y="137159"/>
                  </a:lnTo>
                  <a:lnTo>
                    <a:pt x="680720" y="13335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161186" y="1552358"/>
              <a:ext cx="690245" cy="146685"/>
            </a:xfrm>
            <a:custGeom>
              <a:avLst/>
              <a:gdLst/>
              <a:ahLst/>
              <a:cxnLst/>
              <a:rect l="l" t="t" r="r" b="b"/>
              <a:pathLst>
                <a:path w="690244" h="146685">
                  <a:moveTo>
                    <a:pt x="9334" y="141820"/>
                  </a:moveTo>
                  <a:lnTo>
                    <a:pt x="7975" y="138518"/>
                  </a:lnTo>
                  <a:lnTo>
                    <a:pt x="4673" y="137160"/>
                  </a:lnTo>
                  <a:lnTo>
                    <a:pt x="1358" y="138518"/>
                  </a:lnTo>
                  <a:lnTo>
                    <a:pt x="0" y="141820"/>
                  </a:lnTo>
                  <a:lnTo>
                    <a:pt x="1358" y="145135"/>
                  </a:lnTo>
                  <a:lnTo>
                    <a:pt x="4673" y="146494"/>
                  </a:lnTo>
                  <a:lnTo>
                    <a:pt x="7975" y="145135"/>
                  </a:lnTo>
                  <a:lnTo>
                    <a:pt x="9334" y="141820"/>
                  </a:lnTo>
                  <a:close/>
                </a:path>
                <a:path w="690244" h="146685">
                  <a:moveTo>
                    <a:pt x="690054" y="4660"/>
                  </a:moveTo>
                  <a:lnTo>
                    <a:pt x="688695" y="1358"/>
                  </a:lnTo>
                  <a:lnTo>
                    <a:pt x="685393" y="0"/>
                  </a:lnTo>
                  <a:lnTo>
                    <a:pt x="682078" y="1358"/>
                  </a:lnTo>
                  <a:lnTo>
                    <a:pt x="680720" y="4660"/>
                  </a:lnTo>
                  <a:lnTo>
                    <a:pt x="682078" y="7975"/>
                  </a:lnTo>
                  <a:lnTo>
                    <a:pt x="685393" y="9334"/>
                  </a:lnTo>
                  <a:lnTo>
                    <a:pt x="688695" y="7975"/>
                  </a:lnTo>
                  <a:lnTo>
                    <a:pt x="69005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164590" y="1555750"/>
              <a:ext cx="58419" cy="386080"/>
            </a:xfrm>
            <a:custGeom>
              <a:avLst/>
              <a:gdLst/>
              <a:ahLst/>
              <a:cxnLst/>
              <a:rect l="l" t="t" r="r" b="b"/>
              <a:pathLst>
                <a:path w="58419" h="386080">
                  <a:moveTo>
                    <a:pt x="0" y="0"/>
                  </a:moveTo>
                  <a:lnTo>
                    <a:pt x="0" y="248920"/>
                  </a:lnTo>
                  <a:lnTo>
                    <a:pt x="58419" y="386079"/>
                  </a:lnTo>
                  <a:lnTo>
                    <a:pt x="58419" y="134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164590" y="1555750"/>
              <a:ext cx="58419" cy="386080"/>
            </a:xfrm>
            <a:custGeom>
              <a:avLst/>
              <a:gdLst/>
              <a:ahLst/>
              <a:cxnLst/>
              <a:rect l="l" t="t" r="r" b="b"/>
              <a:pathLst>
                <a:path w="58419" h="386080">
                  <a:moveTo>
                    <a:pt x="58419" y="134620"/>
                  </a:moveTo>
                  <a:lnTo>
                    <a:pt x="58419" y="386079"/>
                  </a:lnTo>
                  <a:lnTo>
                    <a:pt x="0" y="248920"/>
                  </a:lnTo>
                  <a:lnTo>
                    <a:pt x="0" y="0"/>
                  </a:lnTo>
                  <a:lnTo>
                    <a:pt x="58419" y="13462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159916" y="1551088"/>
              <a:ext cx="67945" cy="395605"/>
            </a:xfrm>
            <a:custGeom>
              <a:avLst/>
              <a:gdLst/>
              <a:ahLst/>
              <a:cxnLst/>
              <a:rect l="l" t="t" r="r" b="b"/>
              <a:pathLst>
                <a:path w="67944" h="395605">
                  <a:moveTo>
                    <a:pt x="9334" y="390740"/>
                  </a:moveTo>
                  <a:lnTo>
                    <a:pt x="7975" y="387438"/>
                  </a:lnTo>
                  <a:lnTo>
                    <a:pt x="4673" y="386080"/>
                  </a:lnTo>
                  <a:lnTo>
                    <a:pt x="1358" y="387438"/>
                  </a:lnTo>
                  <a:lnTo>
                    <a:pt x="0" y="390740"/>
                  </a:lnTo>
                  <a:lnTo>
                    <a:pt x="1358" y="394055"/>
                  </a:lnTo>
                  <a:lnTo>
                    <a:pt x="4673" y="395414"/>
                  </a:lnTo>
                  <a:lnTo>
                    <a:pt x="7975" y="394055"/>
                  </a:lnTo>
                  <a:lnTo>
                    <a:pt x="9334" y="390740"/>
                  </a:lnTo>
                  <a:close/>
                </a:path>
                <a:path w="67944" h="395605">
                  <a:moveTo>
                    <a:pt x="67754" y="4660"/>
                  </a:moveTo>
                  <a:lnTo>
                    <a:pt x="66395" y="1358"/>
                  </a:lnTo>
                  <a:lnTo>
                    <a:pt x="63093" y="0"/>
                  </a:lnTo>
                  <a:lnTo>
                    <a:pt x="59778" y="1358"/>
                  </a:lnTo>
                  <a:lnTo>
                    <a:pt x="58420" y="4660"/>
                  </a:lnTo>
                  <a:lnTo>
                    <a:pt x="59778" y="7975"/>
                  </a:lnTo>
                  <a:lnTo>
                    <a:pt x="63093" y="9334"/>
                  </a:lnTo>
                  <a:lnTo>
                    <a:pt x="66395" y="7975"/>
                  </a:lnTo>
                  <a:lnTo>
                    <a:pt x="6775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571500" y="2265679"/>
            <a:ext cx="869950" cy="228600"/>
            <a:chOff x="571500" y="2265679"/>
            <a:chExt cx="869950" cy="228600"/>
          </a:xfrm>
        </p:grpSpPr>
        <p:sp>
          <p:nvSpPr>
            <p:cNvPr id="78" name="object 78"/>
            <p:cNvSpPr/>
            <p:nvPr/>
          </p:nvSpPr>
          <p:spPr>
            <a:xfrm>
              <a:off x="786129" y="2379979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655320" y="0"/>
                  </a:lnTo>
                </a:path>
              </a:pathLst>
            </a:custGeom>
            <a:ln w="761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71500" y="226567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600" y="0"/>
                  </a:moveTo>
                  <a:lnTo>
                    <a:pt x="0" y="114300"/>
                  </a:lnTo>
                  <a:lnTo>
                    <a:pt x="228600" y="228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641350" y="3877309"/>
            <a:ext cx="7887970" cy="47498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10922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860"/>
              </a:spcBef>
            </a:pP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Order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Cuts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Different,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But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Theory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Same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2897" y="1060857"/>
            <a:ext cx="2760345" cy="2753995"/>
            <a:chOff x="872897" y="1060857"/>
            <a:chExt cx="2760345" cy="2753995"/>
          </a:xfrm>
        </p:grpSpPr>
        <p:sp>
          <p:nvSpPr>
            <p:cNvPr id="3" name="object 3"/>
            <p:cNvSpPr/>
            <p:nvPr/>
          </p:nvSpPr>
          <p:spPr>
            <a:xfrm>
              <a:off x="877570" y="1065529"/>
              <a:ext cx="2745740" cy="2744470"/>
            </a:xfrm>
            <a:custGeom>
              <a:avLst/>
              <a:gdLst/>
              <a:ahLst/>
              <a:cxnLst/>
              <a:rect l="l" t="t" r="r" b="b"/>
              <a:pathLst>
                <a:path w="2745740" h="2744470">
                  <a:moveTo>
                    <a:pt x="2745740" y="1371600"/>
                  </a:moveTo>
                  <a:lnTo>
                    <a:pt x="2744936" y="1421038"/>
                  </a:lnTo>
                  <a:lnTo>
                    <a:pt x="2742542" y="1469952"/>
                  </a:lnTo>
                  <a:lnTo>
                    <a:pt x="2738581" y="1518318"/>
                  </a:lnTo>
                  <a:lnTo>
                    <a:pt x="2733077" y="1566114"/>
                  </a:lnTo>
                  <a:lnTo>
                    <a:pt x="2726054" y="1613314"/>
                  </a:lnTo>
                  <a:lnTo>
                    <a:pt x="2717534" y="1659896"/>
                  </a:lnTo>
                  <a:lnTo>
                    <a:pt x="2707542" y="1705835"/>
                  </a:lnTo>
                  <a:lnTo>
                    <a:pt x="2696102" y="1751108"/>
                  </a:lnTo>
                  <a:lnTo>
                    <a:pt x="2683238" y="1795691"/>
                  </a:lnTo>
                  <a:lnTo>
                    <a:pt x="2668972" y="1839561"/>
                  </a:lnTo>
                  <a:lnTo>
                    <a:pt x="2653329" y="1882693"/>
                  </a:lnTo>
                  <a:lnTo>
                    <a:pt x="2636332" y="1925065"/>
                  </a:lnTo>
                  <a:lnTo>
                    <a:pt x="2618005" y="1966651"/>
                  </a:lnTo>
                  <a:lnTo>
                    <a:pt x="2598372" y="2007430"/>
                  </a:lnTo>
                  <a:lnTo>
                    <a:pt x="2577457" y="2047376"/>
                  </a:lnTo>
                  <a:lnTo>
                    <a:pt x="2555283" y="2086467"/>
                  </a:lnTo>
                  <a:lnTo>
                    <a:pt x="2531873" y="2124678"/>
                  </a:lnTo>
                  <a:lnTo>
                    <a:pt x="2507253" y="2161986"/>
                  </a:lnTo>
                  <a:lnTo>
                    <a:pt x="2481445" y="2198367"/>
                  </a:lnTo>
                  <a:lnTo>
                    <a:pt x="2454472" y="2233797"/>
                  </a:lnTo>
                  <a:lnTo>
                    <a:pt x="2426360" y="2268254"/>
                  </a:lnTo>
                  <a:lnTo>
                    <a:pt x="2397131" y="2301712"/>
                  </a:lnTo>
                  <a:lnTo>
                    <a:pt x="2366809" y="2334148"/>
                  </a:lnTo>
                  <a:lnTo>
                    <a:pt x="2335418" y="2365539"/>
                  </a:lnTo>
                  <a:lnTo>
                    <a:pt x="2302982" y="2395861"/>
                  </a:lnTo>
                  <a:lnTo>
                    <a:pt x="2269524" y="2425090"/>
                  </a:lnTo>
                  <a:lnTo>
                    <a:pt x="2235067" y="2453202"/>
                  </a:lnTo>
                  <a:lnTo>
                    <a:pt x="2199637" y="2480175"/>
                  </a:lnTo>
                  <a:lnTo>
                    <a:pt x="2163256" y="2505983"/>
                  </a:lnTo>
                  <a:lnTo>
                    <a:pt x="2125948" y="2530603"/>
                  </a:lnTo>
                  <a:lnTo>
                    <a:pt x="2087737" y="2554013"/>
                  </a:lnTo>
                  <a:lnTo>
                    <a:pt x="2048646" y="2576187"/>
                  </a:lnTo>
                  <a:lnTo>
                    <a:pt x="2008700" y="2597102"/>
                  </a:lnTo>
                  <a:lnTo>
                    <a:pt x="1967921" y="2616735"/>
                  </a:lnTo>
                  <a:lnTo>
                    <a:pt x="1926335" y="2635062"/>
                  </a:lnTo>
                  <a:lnTo>
                    <a:pt x="1883963" y="2652059"/>
                  </a:lnTo>
                  <a:lnTo>
                    <a:pt x="1840831" y="2667702"/>
                  </a:lnTo>
                  <a:lnTo>
                    <a:pt x="1796961" y="2681968"/>
                  </a:lnTo>
                  <a:lnTo>
                    <a:pt x="1752378" y="2694832"/>
                  </a:lnTo>
                  <a:lnTo>
                    <a:pt x="1707105" y="2706272"/>
                  </a:lnTo>
                  <a:lnTo>
                    <a:pt x="1661166" y="2716264"/>
                  </a:lnTo>
                  <a:lnTo>
                    <a:pt x="1614584" y="2724784"/>
                  </a:lnTo>
                  <a:lnTo>
                    <a:pt x="1567384" y="2731807"/>
                  </a:lnTo>
                  <a:lnTo>
                    <a:pt x="1519588" y="2737311"/>
                  </a:lnTo>
                  <a:lnTo>
                    <a:pt x="1471222" y="2741272"/>
                  </a:lnTo>
                  <a:lnTo>
                    <a:pt x="1422308" y="2743666"/>
                  </a:lnTo>
                  <a:lnTo>
                    <a:pt x="1372870" y="2744470"/>
                  </a:lnTo>
                  <a:lnTo>
                    <a:pt x="1323431" y="2743666"/>
                  </a:lnTo>
                  <a:lnTo>
                    <a:pt x="1274517" y="2741272"/>
                  </a:lnTo>
                  <a:lnTo>
                    <a:pt x="1226151" y="2737311"/>
                  </a:lnTo>
                  <a:lnTo>
                    <a:pt x="1178355" y="2731807"/>
                  </a:lnTo>
                  <a:lnTo>
                    <a:pt x="1131155" y="2724784"/>
                  </a:lnTo>
                  <a:lnTo>
                    <a:pt x="1084573" y="2716264"/>
                  </a:lnTo>
                  <a:lnTo>
                    <a:pt x="1038634" y="2706272"/>
                  </a:lnTo>
                  <a:lnTo>
                    <a:pt x="993361" y="2694832"/>
                  </a:lnTo>
                  <a:lnTo>
                    <a:pt x="948778" y="2681968"/>
                  </a:lnTo>
                  <a:lnTo>
                    <a:pt x="904908" y="2667702"/>
                  </a:lnTo>
                  <a:lnTo>
                    <a:pt x="861776" y="2652059"/>
                  </a:lnTo>
                  <a:lnTo>
                    <a:pt x="819404" y="2635062"/>
                  </a:lnTo>
                  <a:lnTo>
                    <a:pt x="777818" y="2616735"/>
                  </a:lnTo>
                  <a:lnTo>
                    <a:pt x="737039" y="2597102"/>
                  </a:lnTo>
                  <a:lnTo>
                    <a:pt x="697093" y="2576187"/>
                  </a:lnTo>
                  <a:lnTo>
                    <a:pt x="658002" y="2554013"/>
                  </a:lnTo>
                  <a:lnTo>
                    <a:pt x="619791" y="2530603"/>
                  </a:lnTo>
                  <a:lnTo>
                    <a:pt x="582483" y="2505983"/>
                  </a:lnTo>
                  <a:lnTo>
                    <a:pt x="546102" y="2480175"/>
                  </a:lnTo>
                  <a:lnTo>
                    <a:pt x="510672" y="2453202"/>
                  </a:lnTo>
                  <a:lnTo>
                    <a:pt x="476215" y="2425090"/>
                  </a:lnTo>
                  <a:lnTo>
                    <a:pt x="442757" y="2395861"/>
                  </a:lnTo>
                  <a:lnTo>
                    <a:pt x="410321" y="2365539"/>
                  </a:lnTo>
                  <a:lnTo>
                    <a:pt x="378930" y="2334148"/>
                  </a:lnTo>
                  <a:lnTo>
                    <a:pt x="348608" y="2301712"/>
                  </a:lnTo>
                  <a:lnTo>
                    <a:pt x="319379" y="2268254"/>
                  </a:lnTo>
                  <a:lnTo>
                    <a:pt x="291267" y="2233797"/>
                  </a:lnTo>
                  <a:lnTo>
                    <a:pt x="264294" y="2198367"/>
                  </a:lnTo>
                  <a:lnTo>
                    <a:pt x="238486" y="2161986"/>
                  </a:lnTo>
                  <a:lnTo>
                    <a:pt x="213866" y="2124678"/>
                  </a:lnTo>
                  <a:lnTo>
                    <a:pt x="190456" y="2086467"/>
                  </a:lnTo>
                  <a:lnTo>
                    <a:pt x="168282" y="2047376"/>
                  </a:lnTo>
                  <a:lnTo>
                    <a:pt x="147367" y="2007430"/>
                  </a:lnTo>
                  <a:lnTo>
                    <a:pt x="127734" y="1966651"/>
                  </a:lnTo>
                  <a:lnTo>
                    <a:pt x="109407" y="1925065"/>
                  </a:lnTo>
                  <a:lnTo>
                    <a:pt x="92410" y="1882693"/>
                  </a:lnTo>
                  <a:lnTo>
                    <a:pt x="76767" y="1839561"/>
                  </a:lnTo>
                  <a:lnTo>
                    <a:pt x="62501" y="1795691"/>
                  </a:lnTo>
                  <a:lnTo>
                    <a:pt x="49637" y="1751108"/>
                  </a:lnTo>
                  <a:lnTo>
                    <a:pt x="38197" y="1705835"/>
                  </a:lnTo>
                  <a:lnTo>
                    <a:pt x="28205" y="1659896"/>
                  </a:lnTo>
                  <a:lnTo>
                    <a:pt x="19685" y="1613314"/>
                  </a:lnTo>
                  <a:lnTo>
                    <a:pt x="12662" y="1566114"/>
                  </a:lnTo>
                  <a:lnTo>
                    <a:pt x="7158" y="1518318"/>
                  </a:lnTo>
                  <a:lnTo>
                    <a:pt x="3197" y="1469952"/>
                  </a:lnTo>
                  <a:lnTo>
                    <a:pt x="803" y="1421038"/>
                  </a:lnTo>
                  <a:lnTo>
                    <a:pt x="0" y="1371600"/>
                  </a:lnTo>
                  <a:lnTo>
                    <a:pt x="803" y="1322241"/>
                  </a:lnTo>
                  <a:lnTo>
                    <a:pt x="3197" y="1273403"/>
                  </a:lnTo>
                  <a:lnTo>
                    <a:pt x="7158" y="1225109"/>
                  </a:lnTo>
                  <a:lnTo>
                    <a:pt x="12662" y="1177383"/>
                  </a:lnTo>
                  <a:lnTo>
                    <a:pt x="19685" y="1130249"/>
                  </a:lnTo>
                  <a:lnTo>
                    <a:pt x="28205" y="1083730"/>
                  </a:lnTo>
                  <a:lnTo>
                    <a:pt x="38197" y="1037851"/>
                  </a:lnTo>
                  <a:lnTo>
                    <a:pt x="49637" y="992636"/>
                  </a:lnTo>
                  <a:lnTo>
                    <a:pt x="62501" y="948107"/>
                  </a:lnTo>
                  <a:lnTo>
                    <a:pt x="76767" y="904289"/>
                  </a:lnTo>
                  <a:lnTo>
                    <a:pt x="92410" y="861205"/>
                  </a:lnTo>
                  <a:lnTo>
                    <a:pt x="109407" y="818880"/>
                  </a:lnTo>
                  <a:lnTo>
                    <a:pt x="127734" y="777337"/>
                  </a:lnTo>
                  <a:lnTo>
                    <a:pt x="147367" y="736600"/>
                  </a:lnTo>
                  <a:lnTo>
                    <a:pt x="168282" y="696692"/>
                  </a:lnTo>
                  <a:lnTo>
                    <a:pt x="190456" y="657638"/>
                  </a:lnTo>
                  <a:lnTo>
                    <a:pt x="213866" y="619461"/>
                  </a:lnTo>
                  <a:lnTo>
                    <a:pt x="238486" y="582185"/>
                  </a:lnTo>
                  <a:lnTo>
                    <a:pt x="264294" y="545833"/>
                  </a:lnTo>
                  <a:lnTo>
                    <a:pt x="291267" y="510431"/>
                  </a:lnTo>
                  <a:lnTo>
                    <a:pt x="319379" y="476000"/>
                  </a:lnTo>
                  <a:lnTo>
                    <a:pt x="348608" y="442566"/>
                  </a:lnTo>
                  <a:lnTo>
                    <a:pt x="378930" y="410152"/>
                  </a:lnTo>
                  <a:lnTo>
                    <a:pt x="410321" y="378781"/>
                  </a:lnTo>
                  <a:lnTo>
                    <a:pt x="442757" y="348478"/>
                  </a:lnTo>
                  <a:lnTo>
                    <a:pt x="476215" y="319266"/>
                  </a:lnTo>
                  <a:lnTo>
                    <a:pt x="510672" y="291169"/>
                  </a:lnTo>
                  <a:lnTo>
                    <a:pt x="546102" y="264210"/>
                  </a:lnTo>
                  <a:lnTo>
                    <a:pt x="582483" y="238415"/>
                  </a:lnTo>
                  <a:lnTo>
                    <a:pt x="619791" y="213805"/>
                  </a:lnTo>
                  <a:lnTo>
                    <a:pt x="658002" y="190406"/>
                  </a:lnTo>
                  <a:lnTo>
                    <a:pt x="697093" y="168241"/>
                  </a:lnTo>
                  <a:lnTo>
                    <a:pt x="737039" y="147333"/>
                  </a:lnTo>
                  <a:lnTo>
                    <a:pt x="777818" y="127707"/>
                  </a:lnTo>
                  <a:lnTo>
                    <a:pt x="819404" y="109386"/>
                  </a:lnTo>
                  <a:lnTo>
                    <a:pt x="861776" y="92394"/>
                  </a:lnTo>
                  <a:lnTo>
                    <a:pt x="904908" y="76755"/>
                  </a:lnTo>
                  <a:lnTo>
                    <a:pt x="948778" y="62493"/>
                  </a:lnTo>
                  <a:lnTo>
                    <a:pt x="993361" y="49630"/>
                  </a:lnTo>
                  <a:lnTo>
                    <a:pt x="1038634" y="38192"/>
                  </a:lnTo>
                  <a:lnTo>
                    <a:pt x="1084573" y="28202"/>
                  </a:lnTo>
                  <a:lnTo>
                    <a:pt x="1131155" y="19684"/>
                  </a:lnTo>
                  <a:lnTo>
                    <a:pt x="1178355" y="12661"/>
                  </a:lnTo>
                  <a:lnTo>
                    <a:pt x="1226151" y="7157"/>
                  </a:lnTo>
                  <a:lnTo>
                    <a:pt x="1274517" y="3197"/>
                  </a:lnTo>
                  <a:lnTo>
                    <a:pt x="1323431" y="803"/>
                  </a:lnTo>
                  <a:lnTo>
                    <a:pt x="1372870" y="0"/>
                  </a:lnTo>
                  <a:lnTo>
                    <a:pt x="1422308" y="803"/>
                  </a:lnTo>
                  <a:lnTo>
                    <a:pt x="1471222" y="3197"/>
                  </a:lnTo>
                  <a:lnTo>
                    <a:pt x="1519588" y="7157"/>
                  </a:lnTo>
                  <a:lnTo>
                    <a:pt x="1567384" y="12661"/>
                  </a:lnTo>
                  <a:lnTo>
                    <a:pt x="1614584" y="19684"/>
                  </a:lnTo>
                  <a:lnTo>
                    <a:pt x="1661166" y="28202"/>
                  </a:lnTo>
                  <a:lnTo>
                    <a:pt x="1707105" y="38192"/>
                  </a:lnTo>
                  <a:lnTo>
                    <a:pt x="1752378" y="49630"/>
                  </a:lnTo>
                  <a:lnTo>
                    <a:pt x="1796961" y="62493"/>
                  </a:lnTo>
                  <a:lnTo>
                    <a:pt x="1840831" y="76755"/>
                  </a:lnTo>
                  <a:lnTo>
                    <a:pt x="1883963" y="92394"/>
                  </a:lnTo>
                  <a:lnTo>
                    <a:pt x="1926335" y="109386"/>
                  </a:lnTo>
                  <a:lnTo>
                    <a:pt x="1967921" y="127707"/>
                  </a:lnTo>
                  <a:lnTo>
                    <a:pt x="2008700" y="147333"/>
                  </a:lnTo>
                  <a:lnTo>
                    <a:pt x="2048646" y="168241"/>
                  </a:lnTo>
                  <a:lnTo>
                    <a:pt x="2087737" y="190406"/>
                  </a:lnTo>
                  <a:lnTo>
                    <a:pt x="2125948" y="213805"/>
                  </a:lnTo>
                  <a:lnTo>
                    <a:pt x="2163256" y="238415"/>
                  </a:lnTo>
                  <a:lnTo>
                    <a:pt x="2199637" y="264210"/>
                  </a:lnTo>
                  <a:lnTo>
                    <a:pt x="2235067" y="291169"/>
                  </a:lnTo>
                  <a:lnTo>
                    <a:pt x="2269524" y="319266"/>
                  </a:lnTo>
                  <a:lnTo>
                    <a:pt x="2302982" y="348478"/>
                  </a:lnTo>
                  <a:lnTo>
                    <a:pt x="2335418" y="378781"/>
                  </a:lnTo>
                  <a:lnTo>
                    <a:pt x="2366809" y="410152"/>
                  </a:lnTo>
                  <a:lnTo>
                    <a:pt x="2397131" y="442566"/>
                  </a:lnTo>
                  <a:lnTo>
                    <a:pt x="2426360" y="476000"/>
                  </a:lnTo>
                  <a:lnTo>
                    <a:pt x="2454472" y="510431"/>
                  </a:lnTo>
                  <a:lnTo>
                    <a:pt x="2481445" y="545833"/>
                  </a:lnTo>
                  <a:lnTo>
                    <a:pt x="2507253" y="582185"/>
                  </a:lnTo>
                  <a:lnTo>
                    <a:pt x="2531873" y="619461"/>
                  </a:lnTo>
                  <a:lnTo>
                    <a:pt x="2555283" y="657638"/>
                  </a:lnTo>
                  <a:lnTo>
                    <a:pt x="2577457" y="696692"/>
                  </a:lnTo>
                  <a:lnTo>
                    <a:pt x="2598372" y="736600"/>
                  </a:lnTo>
                  <a:lnTo>
                    <a:pt x="2618005" y="777337"/>
                  </a:lnTo>
                  <a:lnTo>
                    <a:pt x="2636332" y="818880"/>
                  </a:lnTo>
                  <a:lnTo>
                    <a:pt x="2653329" y="861205"/>
                  </a:lnTo>
                  <a:lnTo>
                    <a:pt x="2668972" y="904289"/>
                  </a:lnTo>
                  <a:lnTo>
                    <a:pt x="2683238" y="948107"/>
                  </a:lnTo>
                  <a:lnTo>
                    <a:pt x="2696102" y="992636"/>
                  </a:lnTo>
                  <a:lnTo>
                    <a:pt x="2707542" y="1037851"/>
                  </a:lnTo>
                  <a:lnTo>
                    <a:pt x="2717534" y="1083730"/>
                  </a:lnTo>
                  <a:lnTo>
                    <a:pt x="2726054" y="1130249"/>
                  </a:lnTo>
                  <a:lnTo>
                    <a:pt x="2733077" y="1177383"/>
                  </a:lnTo>
                  <a:lnTo>
                    <a:pt x="2738581" y="1225109"/>
                  </a:lnTo>
                  <a:lnTo>
                    <a:pt x="2742542" y="1273403"/>
                  </a:lnTo>
                  <a:lnTo>
                    <a:pt x="2744936" y="1322241"/>
                  </a:lnTo>
                  <a:lnTo>
                    <a:pt x="2745740" y="1371600"/>
                  </a:lnTo>
                  <a:close/>
                </a:path>
              </a:pathLst>
            </a:custGeom>
            <a:ln w="934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2896" y="1060868"/>
              <a:ext cx="2755265" cy="2753995"/>
            </a:xfrm>
            <a:custGeom>
              <a:avLst/>
              <a:gdLst/>
              <a:ahLst/>
              <a:cxnLst/>
              <a:rect l="l" t="t" r="r" b="b"/>
              <a:pathLst>
                <a:path w="2755265" h="2753995">
                  <a:moveTo>
                    <a:pt x="9334" y="2749131"/>
                  </a:moveTo>
                  <a:lnTo>
                    <a:pt x="7975" y="2745829"/>
                  </a:lnTo>
                  <a:lnTo>
                    <a:pt x="4673" y="2744470"/>
                  </a:lnTo>
                  <a:lnTo>
                    <a:pt x="1358" y="2745829"/>
                  </a:lnTo>
                  <a:lnTo>
                    <a:pt x="0" y="2749131"/>
                  </a:lnTo>
                  <a:lnTo>
                    <a:pt x="1358" y="2752445"/>
                  </a:lnTo>
                  <a:lnTo>
                    <a:pt x="4673" y="2753804"/>
                  </a:lnTo>
                  <a:lnTo>
                    <a:pt x="7975" y="2752445"/>
                  </a:lnTo>
                  <a:lnTo>
                    <a:pt x="9334" y="2749131"/>
                  </a:lnTo>
                  <a:close/>
                </a:path>
                <a:path w="2755265" h="2753995">
                  <a:moveTo>
                    <a:pt x="2755074" y="4660"/>
                  </a:moveTo>
                  <a:lnTo>
                    <a:pt x="2753715" y="1358"/>
                  </a:lnTo>
                  <a:lnTo>
                    <a:pt x="2750413" y="0"/>
                  </a:lnTo>
                  <a:lnTo>
                    <a:pt x="2747099" y="1358"/>
                  </a:lnTo>
                  <a:lnTo>
                    <a:pt x="2745740" y="4660"/>
                  </a:lnTo>
                  <a:lnTo>
                    <a:pt x="2747099" y="7975"/>
                  </a:lnTo>
                  <a:lnTo>
                    <a:pt x="2750413" y="9334"/>
                  </a:lnTo>
                  <a:lnTo>
                    <a:pt x="2753715" y="7975"/>
                  </a:lnTo>
                  <a:lnTo>
                    <a:pt x="2755074" y="466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96210" y="2485389"/>
              <a:ext cx="925830" cy="0"/>
            </a:xfrm>
            <a:custGeom>
              <a:avLst/>
              <a:gdLst/>
              <a:ahLst/>
              <a:cxnLst/>
              <a:rect l="l" t="t" r="r" b="b"/>
              <a:pathLst>
                <a:path w="925829">
                  <a:moveTo>
                    <a:pt x="925829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87320" y="1132839"/>
              <a:ext cx="941069" cy="2603500"/>
            </a:xfrm>
            <a:custGeom>
              <a:avLst/>
              <a:gdLst/>
              <a:ahLst/>
              <a:cxnLst/>
              <a:rect l="l" t="t" r="r" b="b"/>
              <a:pathLst>
                <a:path w="941070" h="2603500">
                  <a:moveTo>
                    <a:pt x="0" y="0"/>
                  </a:moveTo>
                  <a:lnTo>
                    <a:pt x="2540" y="2603500"/>
                  </a:lnTo>
                  <a:lnTo>
                    <a:pt x="22860" y="2595880"/>
                  </a:lnTo>
                  <a:lnTo>
                    <a:pt x="87630" y="2573020"/>
                  </a:lnTo>
                  <a:lnTo>
                    <a:pt x="143510" y="2545080"/>
                  </a:lnTo>
                  <a:lnTo>
                    <a:pt x="214630" y="2512060"/>
                  </a:lnTo>
                  <a:lnTo>
                    <a:pt x="257810" y="2487930"/>
                  </a:lnTo>
                  <a:lnTo>
                    <a:pt x="320040" y="2447290"/>
                  </a:lnTo>
                  <a:lnTo>
                    <a:pt x="370840" y="2413000"/>
                  </a:lnTo>
                  <a:lnTo>
                    <a:pt x="431800" y="2362200"/>
                  </a:lnTo>
                  <a:lnTo>
                    <a:pt x="499110" y="2307590"/>
                  </a:lnTo>
                  <a:lnTo>
                    <a:pt x="537210" y="2273300"/>
                  </a:lnTo>
                  <a:lnTo>
                    <a:pt x="588009" y="2212340"/>
                  </a:lnTo>
                  <a:lnTo>
                    <a:pt x="618490" y="2181860"/>
                  </a:lnTo>
                  <a:lnTo>
                    <a:pt x="648969" y="2141220"/>
                  </a:lnTo>
                  <a:lnTo>
                    <a:pt x="683259" y="2096770"/>
                  </a:lnTo>
                  <a:lnTo>
                    <a:pt x="734059" y="2025650"/>
                  </a:lnTo>
                  <a:lnTo>
                    <a:pt x="772159" y="1960880"/>
                  </a:lnTo>
                  <a:lnTo>
                    <a:pt x="812800" y="1889760"/>
                  </a:lnTo>
                  <a:lnTo>
                    <a:pt x="843280" y="1818639"/>
                  </a:lnTo>
                  <a:lnTo>
                    <a:pt x="869950" y="1739900"/>
                  </a:lnTo>
                  <a:lnTo>
                    <a:pt x="897890" y="1624330"/>
                  </a:lnTo>
                  <a:lnTo>
                    <a:pt x="918209" y="1531620"/>
                  </a:lnTo>
                  <a:lnTo>
                    <a:pt x="930909" y="1437639"/>
                  </a:lnTo>
                  <a:lnTo>
                    <a:pt x="938530" y="1358900"/>
                  </a:lnTo>
                  <a:lnTo>
                    <a:pt x="941069" y="1291589"/>
                  </a:lnTo>
                  <a:lnTo>
                    <a:pt x="938530" y="1216660"/>
                  </a:lnTo>
                  <a:lnTo>
                    <a:pt x="928369" y="1141730"/>
                  </a:lnTo>
                  <a:lnTo>
                    <a:pt x="918209" y="1070610"/>
                  </a:lnTo>
                  <a:lnTo>
                    <a:pt x="904240" y="1003300"/>
                  </a:lnTo>
                  <a:lnTo>
                    <a:pt x="887730" y="944880"/>
                  </a:lnTo>
                  <a:lnTo>
                    <a:pt x="867409" y="877570"/>
                  </a:lnTo>
                  <a:lnTo>
                    <a:pt x="839469" y="798830"/>
                  </a:lnTo>
                  <a:lnTo>
                    <a:pt x="816609" y="740410"/>
                  </a:lnTo>
                  <a:lnTo>
                    <a:pt x="772159" y="652780"/>
                  </a:lnTo>
                  <a:lnTo>
                    <a:pt x="737869" y="598170"/>
                  </a:lnTo>
                  <a:lnTo>
                    <a:pt x="713740" y="557530"/>
                  </a:lnTo>
                  <a:lnTo>
                    <a:pt x="683259" y="509270"/>
                  </a:lnTo>
                  <a:lnTo>
                    <a:pt x="645159" y="458470"/>
                  </a:lnTo>
                  <a:lnTo>
                    <a:pt x="591819" y="397510"/>
                  </a:lnTo>
                  <a:lnTo>
                    <a:pt x="547369" y="345439"/>
                  </a:lnTo>
                  <a:lnTo>
                    <a:pt x="486410" y="288289"/>
                  </a:lnTo>
                  <a:lnTo>
                    <a:pt x="387350" y="203200"/>
                  </a:lnTo>
                  <a:lnTo>
                    <a:pt x="342900" y="168910"/>
                  </a:lnTo>
                  <a:lnTo>
                    <a:pt x="292100" y="135889"/>
                  </a:lnTo>
                  <a:lnTo>
                    <a:pt x="245110" y="107950"/>
                  </a:lnTo>
                  <a:lnTo>
                    <a:pt x="180340" y="74930"/>
                  </a:lnTo>
                  <a:lnTo>
                    <a:pt x="107950" y="43180"/>
                  </a:lnTo>
                  <a:lnTo>
                    <a:pt x="57150" y="20320"/>
                  </a:lnTo>
                  <a:lnTo>
                    <a:pt x="20319" y="1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87320" y="1132839"/>
              <a:ext cx="941069" cy="2603500"/>
            </a:xfrm>
            <a:custGeom>
              <a:avLst/>
              <a:gdLst/>
              <a:ahLst/>
              <a:cxnLst/>
              <a:rect l="l" t="t" r="r" b="b"/>
              <a:pathLst>
                <a:path w="941070" h="2603500">
                  <a:moveTo>
                    <a:pt x="0" y="0"/>
                  </a:moveTo>
                  <a:lnTo>
                    <a:pt x="20319" y="10160"/>
                  </a:lnTo>
                  <a:lnTo>
                    <a:pt x="57150" y="20320"/>
                  </a:lnTo>
                  <a:lnTo>
                    <a:pt x="107950" y="43180"/>
                  </a:lnTo>
                  <a:lnTo>
                    <a:pt x="180340" y="74930"/>
                  </a:lnTo>
                  <a:lnTo>
                    <a:pt x="245110" y="107950"/>
                  </a:lnTo>
                  <a:lnTo>
                    <a:pt x="292100" y="135889"/>
                  </a:lnTo>
                  <a:lnTo>
                    <a:pt x="342900" y="168910"/>
                  </a:lnTo>
                  <a:lnTo>
                    <a:pt x="387350" y="203200"/>
                  </a:lnTo>
                  <a:lnTo>
                    <a:pt x="431800" y="241300"/>
                  </a:lnTo>
                  <a:lnTo>
                    <a:pt x="486410" y="288289"/>
                  </a:lnTo>
                  <a:lnTo>
                    <a:pt x="547369" y="345439"/>
                  </a:lnTo>
                  <a:lnTo>
                    <a:pt x="591819" y="397510"/>
                  </a:lnTo>
                  <a:lnTo>
                    <a:pt x="645159" y="458470"/>
                  </a:lnTo>
                  <a:lnTo>
                    <a:pt x="683259" y="509270"/>
                  </a:lnTo>
                  <a:lnTo>
                    <a:pt x="713740" y="557530"/>
                  </a:lnTo>
                  <a:lnTo>
                    <a:pt x="737869" y="598170"/>
                  </a:lnTo>
                  <a:lnTo>
                    <a:pt x="772159" y="652780"/>
                  </a:lnTo>
                  <a:lnTo>
                    <a:pt x="816609" y="740410"/>
                  </a:lnTo>
                  <a:lnTo>
                    <a:pt x="839469" y="798830"/>
                  </a:lnTo>
                  <a:lnTo>
                    <a:pt x="867409" y="877570"/>
                  </a:lnTo>
                  <a:lnTo>
                    <a:pt x="887730" y="944880"/>
                  </a:lnTo>
                  <a:lnTo>
                    <a:pt x="904240" y="1003300"/>
                  </a:lnTo>
                  <a:lnTo>
                    <a:pt x="918209" y="1070610"/>
                  </a:lnTo>
                  <a:lnTo>
                    <a:pt x="928369" y="1141730"/>
                  </a:lnTo>
                  <a:lnTo>
                    <a:pt x="938530" y="1216660"/>
                  </a:lnTo>
                  <a:lnTo>
                    <a:pt x="941069" y="1291589"/>
                  </a:lnTo>
                  <a:lnTo>
                    <a:pt x="938530" y="1358900"/>
                  </a:lnTo>
                  <a:lnTo>
                    <a:pt x="930909" y="1437639"/>
                  </a:lnTo>
                  <a:lnTo>
                    <a:pt x="918209" y="1531620"/>
                  </a:lnTo>
                  <a:lnTo>
                    <a:pt x="897890" y="1624330"/>
                  </a:lnTo>
                  <a:lnTo>
                    <a:pt x="869950" y="1739900"/>
                  </a:lnTo>
                  <a:lnTo>
                    <a:pt x="843280" y="1818639"/>
                  </a:lnTo>
                  <a:lnTo>
                    <a:pt x="812800" y="1889760"/>
                  </a:lnTo>
                  <a:lnTo>
                    <a:pt x="772159" y="1960880"/>
                  </a:lnTo>
                  <a:lnTo>
                    <a:pt x="734059" y="2025650"/>
                  </a:lnTo>
                  <a:lnTo>
                    <a:pt x="683259" y="2096770"/>
                  </a:lnTo>
                  <a:lnTo>
                    <a:pt x="648969" y="2141220"/>
                  </a:lnTo>
                  <a:lnTo>
                    <a:pt x="618490" y="2181860"/>
                  </a:lnTo>
                  <a:lnTo>
                    <a:pt x="588009" y="2212340"/>
                  </a:lnTo>
                  <a:lnTo>
                    <a:pt x="537210" y="2273300"/>
                  </a:lnTo>
                  <a:lnTo>
                    <a:pt x="499110" y="2307590"/>
                  </a:lnTo>
                  <a:lnTo>
                    <a:pt x="431800" y="2362200"/>
                  </a:lnTo>
                  <a:lnTo>
                    <a:pt x="370840" y="2413000"/>
                  </a:lnTo>
                  <a:lnTo>
                    <a:pt x="320040" y="2447290"/>
                  </a:lnTo>
                  <a:lnTo>
                    <a:pt x="257810" y="2487930"/>
                  </a:lnTo>
                  <a:lnTo>
                    <a:pt x="214630" y="2512060"/>
                  </a:lnTo>
                  <a:lnTo>
                    <a:pt x="143510" y="2545080"/>
                  </a:lnTo>
                  <a:lnTo>
                    <a:pt x="87630" y="2573020"/>
                  </a:lnTo>
                  <a:lnTo>
                    <a:pt x="22860" y="2595880"/>
                  </a:lnTo>
                  <a:lnTo>
                    <a:pt x="2540" y="260350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82646" y="1128178"/>
              <a:ext cx="950594" cy="2613025"/>
            </a:xfrm>
            <a:custGeom>
              <a:avLst/>
              <a:gdLst/>
              <a:ahLst/>
              <a:cxnLst/>
              <a:rect l="l" t="t" r="r" b="b"/>
              <a:pathLst>
                <a:path w="950595" h="2613025">
                  <a:moveTo>
                    <a:pt x="9334" y="2608161"/>
                  </a:moveTo>
                  <a:lnTo>
                    <a:pt x="7975" y="2604859"/>
                  </a:lnTo>
                  <a:lnTo>
                    <a:pt x="4673" y="2603500"/>
                  </a:lnTo>
                  <a:lnTo>
                    <a:pt x="1358" y="2604859"/>
                  </a:lnTo>
                  <a:lnTo>
                    <a:pt x="0" y="2608161"/>
                  </a:lnTo>
                  <a:lnTo>
                    <a:pt x="1358" y="2611475"/>
                  </a:lnTo>
                  <a:lnTo>
                    <a:pt x="4673" y="2612834"/>
                  </a:lnTo>
                  <a:lnTo>
                    <a:pt x="7975" y="2611475"/>
                  </a:lnTo>
                  <a:lnTo>
                    <a:pt x="9334" y="2608161"/>
                  </a:lnTo>
                  <a:close/>
                </a:path>
                <a:path w="950595" h="2613025">
                  <a:moveTo>
                    <a:pt x="950404" y="4660"/>
                  </a:moveTo>
                  <a:lnTo>
                    <a:pt x="949045" y="1358"/>
                  </a:lnTo>
                  <a:lnTo>
                    <a:pt x="945743" y="0"/>
                  </a:lnTo>
                  <a:lnTo>
                    <a:pt x="942428" y="1358"/>
                  </a:lnTo>
                  <a:lnTo>
                    <a:pt x="941070" y="4660"/>
                  </a:lnTo>
                  <a:lnTo>
                    <a:pt x="942428" y="7975"/>
                  </a:lnTo>
                  <a:lnTo>
                    <a:pt x="945743" y="9334"/>
                  </a:lnTo>
                  <a:lnTo>
                    <a:pt x="949045" y="7975"/>
                  </a:lnTo>
                  <a:lnTo>
                    <a:pt x="950404" y="466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21890" y="1071879"/>
              <a:ext cx="265430" cy="2727960"/>
            </a:xfrm>
            <a:custGeom>
              <a:avLst/>
              <a:gdLst/>
              <a:ahLst/>
              <a:cxnLst/>
              <a:rect l="l" t="t" r="r" b="b"/>
              <a:pathLst>
                <a:path w="265430" h="2727960">
                  <a:moveTo>
                    <a:pt x="0" y="0"/>
                  </a:moveTo>
                  <a:lnTo>
                    <a:pt x="6350" y="2727960"/>
                  </a:lnTo>
                  <a:lnTo>
                    <a:pt x="55880" y="2721610"/>
                  </a:lnTo>
                  <a:lnTo>
                    <a:pt x="151130" y="2700020"/>
                  </a:lnTo>
                  <a:lnTo>
                    <a:pt x="190500" y="2688590"/>
                  </a:lnTo>
                  <a:lnTo>
                    <a:pt x="220980" y="2683510"/>
                  </a:lnTo>
                  <a:lnTo>
                    <a:pt x="245110" y="2675890"/>
                  </a:lnTo>
                  <a:lnTo>
                    <a:pt x="265430" y="2665730"/>
                  </a:lnTo>
                  <a:lnTo>
                    <a:pt x="265430" y="63500"/>
                  </a:lnTo>
                  <a:lnTo>
                    <a:pt x="232410" y="50800"/>
                  </a:lnTo>
                  <a:lnTo>
                    <a:pt x="207010" y="43180"/>
                  </a:lnTo>
                  <a:lnTo>
                    <a:pt x="176530" y="33020"/>
                  </a:lnTo>
                  <a:lnTo>
                    <a:pt x="144780" y="22860"/>
                  </a:lnTo>
                  <a:lnTo>
                    <a:pt x="101600" y="13970"/>
                  </a:lnTo>
                  <a:lnTo>
                    <a:pt x="49530" y="5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21890" y="1071879"/>
              <a:ext cx="265430" cy="2727960"/>
            </a:xfrm>
            <a:custGeom>
              <a:avLst/>
              <a:gdLst/>
              <a:ahLst/>
              <a:cxnLst/>
              <a:rect l="l" t="t" r="r" b="b"/>
              <a:pathLst>
                <a:path w="265430" h="2727960">
                  <a:moveTo>
                    <a:pt x="265430" y="63500"/>
                  </a:moveTo>
                  <a:lnTo>
                    <a:pt x="232410" y="50800"/>
                  </a:lnTo>
                  <a:lnTo>
                    <a:pt x="207010" y="43180"/>
                  </a:lnTo>
                  <a:lnTo>
                    <a:pt x="176530" y="33020"/>
                  </a:lnTo>
                  <a:lnTo>
                    <a:pt x="144780" y="22860"/>
                  </a:lnTo>
                  <a:lnTo>
                    <a:pt x="101600" y="13970"/>
                  </a:lnTo>
                  <a:lnTo>
                    <a:pt x="49530" y="5080"/>
                  </a:lnTo>
                  <a:lnTo>
                    <a:pt x="0" y="0"/>
                  </a:lnTo>
                  <a:lnTo>
                    <a:pt x="6350" y="2727960"/>
                  </a:lnTo>
                  <a:lnTo>
                    <a:pt x="55880" y="2721610"/>
                  </a:lnTo>
                  <a:lnTo>
                    <a:pt x="105410" y="2710180"/>
                  </a:lnTo>
                  <a:lnTo>
                    <a:pt x="151130" y="2700020"/>
                  </a:lnTo>
                  <a:lnTo>
                    <a:pt x="190500" y="2688590"/>
                  </a:lnTo>
                  <a:lnTo>
                    <a:pt x="220980" y="2683510"/>
                  </a:lnTo>
                  <a:lnTo>
                    <a:pt x="245110" y="2675890"/>
                  </a:lnTo>
                  <a:lnTo>
                    <a:pt x="265430" y="2665730"/>
                  </a:lnTo>
                  <a:lnTo>
                    <a:pt x="265430" y="63500"/>
                  </a:lnTo>
                  <a:close/>
                </a:path>
              </a:pathLst>
            </a:custGeom>
            <a:ln w="934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17216" y="1067218"/>
              <a:ext cx="274955" cy="2737485"/>
            </a:xfrm>
            <a:custGeom>
              <a:avLst/>
              <a:gdLst/>
              <a:ahLst/>
              <a:cxnLst/>
              <a:rect l="l" t="t" r="r" b="b"/>
              <a:pathLst>
                <a:path w="274955" h="2737485">
                  <a:moveTo>
                    <a:pt x="9334" y="2732621"/>
                  </a:moveTo>
                  <a:lnTo>
                    <a:pt x="7975" y="2729319"/>
                  </a:lnTo>
                  <a:lnTo>
                    <a:pt x="4673" y="2727960"/>
                  </a:lnTo>
                  <a:lnTo>
                    <a:pt x="1358" y="2729319"/>
                  </a:lnTo>
                  <a:lnTo>
                    <a:pt x="0" y="2732621"/>
                  </a:lnTo>
                  <a:lnTo>
                    <a:pt x="1358" y="2735935"/>
                  </a:lnTo>
                  <a:lnTo>
                    <a:pt x="4673" y="2737294"/>
                  </a:lnTo>
                  <a:lnTo>
                    <a:pt x="7975" y="2735935"/>
                  </a:lnTo>
                  <a:lnTo>
                    <a:pt x="9334" y="2732621"/>
                  </a:lnTo>
                  <a:close/>
                </a:path>
                <a:path w="274955" h="2737485">
                  <a:moveTo>
                    <a:pt x="274764" y="4660"/>
                  </a:moveTo>
                  <a:lnTo>
                    <a:pt x="273405" y="1358"/>
                  </a:lnTo>
                  <a:lnTo>
                    <a:pt x="270103" y="0"/>
                  </a:lnTo>
                  <a:lnTo>
                    <a:pt x="266788" y="1358"/>
                  </a:lnTo>
                  <a:lnTo>
                    <a:pt x="265430" y="4660"/>
                  </a:lnTo>
                  <a:lnTo>
                    <a:pt x="266788" y="7975"/>
                  </a:lnTo>
                  <a:lnTo>
                    <a:pt x="270103" y="9334"/>
                  </a:lnTo>
                  <a:lnTo>
                    <a:pt x="273405" y="7975"/>
                  </a:lnTo>
                  <a:lnTo>
                    <a:pt x="274764" y="466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523253" y="1211353"/>
            <a:ext cx="1153795" cy="1992630"/>
            <a:chOff x="7523253" y="1211353"/>
            <a:chExt cx="1153795" cy="1992630"/>
          </a:xfrm>
        </p:grpSpPr>
        <p:sp>
          <p:nvSpPr>
            <p:cNvPr id="13" name="object 13"/>
            <p:cNvSpPr/>
            <p:nvPr/>
          </p:nvSpPr>
          <p:spPr>
            <a:xfrm>
              <a:off x="7534909" y="3174999"/>
              <a:ext cx="872490" cy="0"/>
            </a:xfrm>
            <a:custGeom>
              <a:avLst/>
              <a:gdLst/>
              <a:ahLst/>
              <a:cxnLst/>
              <a:rect l="l" t="t" r="r" b="b"/>
              <a:pathLst>
                <a:path w="872490">
                  <a:moveTo>
                    <a:pt x="0" y="0"/>
                  </a:moveTo>
                  <a:lnTo>
                    <a:pt x="872263" y="0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37449" y="1225549"/>
              <a:ext cx="1125220" cy="1949450"/>
            </a:xfrm>
            <a:custGeom>
              <a:avLst/>
              <a:gdLst/>
              <a:ahLst/>
              <a:cxnLst/>
              <a:rect l="l" t="t" r="r" b="b"/>
              <a:pathLst>
                <a:path w="1125220" h="1949450">
                  <a:moveTo>
                    <a:pt x="0" y="1949450"/>
                  </a:moveTo>
                  <a:lnTo>
                    <a:pt x="112522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5739129" y="2660650"/>
            <a:ext cx="1506220" cy="0"/>
          </a:xfrm>
          <a:custGeom>
            <a:avLst/>
            <a:gdLst/>
            <a:ahLst/>
            <a:cxnLst/>
            <a:rect l="l" t="t" r="r" b="b"/>
            <a:pathLst>
              <a:path w="1506220">
                <a:moveTo>
                  <a:pt x="0" y="0"/>
                </a:moveTo>
                <a:lnTo>
                  <a:pt x="150622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39129" y="2646679"/>
            <a:ext cx="1507490" cy="111760"/>
          </a:xfrm>
          <a:custGeom>
            <a:avLst/>
            <a:gdLst/>
            <a:ahLst/>
            <a:cxnLst/>
            <a:rect l="l" t="t" r="r" b="b"/>
            <a:pathLst>
              <a:path w="1507490" h="111760">
                <a:moveTo>
                  <a:pt x="0" y="104140"/>
                </a:moveTo>
                <a:lnTo>
                  <a:pt x="1506220" y="104140"/>
                </a:lnTo>
              </a:path>
              <a:path w="1507490" h="111760">
                <a:moveTo>
                  <a:pt x="1507490" y="0"/>
                </a:moveTo>
                <a:lnTo>
                  <a:pt x="1507490" y="11176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66480" y="1031239"/>
            <a:ext cx="21590" cy="204470"/>
          </a:xfrm>
          <a:custGeom>
            <a:avLst/>
            <a:gdLst/>
            <a:ahLst/>
            <a:cxnLst/>
            <a:rect l="l" t="t" r="r" b="b"/>
            <a:pathLst>
              <a:path w="21590" h="204469">
                <a:moveTo>
                  <a:pt x="21590" y="0"/>
                </a:moveTo>
                <a:lnTo>
                  <a:pt x="0" y="20447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21369" y="3161029"/>
            <a:ext cx="33020" cy="322580"/>
          </a:xfrm>
          <a:custGeom>
            <a:avLst/>
            <a:gdLst/>
            <a:ahLst/>
            <a:cxnLst/>
            <a:rect l="l" t="t" r="r" b="b"/>
            <a:pathLst>
              <a:path w="33020" h="322579">
                <a:moveTo>
                  <a:pt x="33020" y="0"/>
                </a:moveTo>
                <a:lnTo>
                  <a:pt x="0" y="32258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45479" y="1056639"/>
            <a:ext cx="161290" cy="1607820"/>
          </a:xfrm>
          <a:custGeom>
            <a:avLst/>
            <a:gdLst/>
            <a:ahLst/>
            <a:cxnLst/>
            <a:rect l="l" t="t" r="r" b="b"/>
            <a:pathLst>
              <a:path w="161289" h="1607820">
                <a:moveTo>
                  <a:pt x="161290" y="0"/>
                </a:moveTo>
                <a:lnTo>
                  <a:pt x="0" y="160782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5647372" y="2362607"/>
            <a:ext cx="880110" cy="1145540"/>
            <a:chOff x="5647372" y="2362607"/>
            <a:chExt cx="880110" cy="1145540"/>
          </a:xfrm>
        </p:grpSpPr>
        <p:sp>
          <p:nvSpPr>
            <p:cNvPr id="21" name="object 21"/>
            <p:cNvSpPr/>
            <p:nvPr/>
          </p:nvSpPr>
          <p:spPr>
            <a:xfrm>
              <a:off x="5661659" y="2754630"/>
              <a:ext cx="74930" cy="739140"/>
            </a:xfrm>
            <a:custGeom>
              <a:avLst/>
              <a:gdLst/>
              <a:ahLst/>
              <a:cxnLst/>
              <a:rect l="l" t="t" r="r" b="b"/>
              <a:pathLst>
                <a:path w="74929" h="739139">
                  <a:moveTo>
                    <a:pt x="74929" y="0"/>
                  </a:moveTo>
                  <a:lnTo>
                    <a:pt x="0" y="73914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83097" y="2362607"/>
              <a:ext cx="244294" cy="244294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591310" y="34290"/>
            <a:ext cx="614045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4932045" algn="l"/>
              </a:tabLst>
            </a:pPr>
            <a:r>
              <a:rPr sz="4000" dirty="0">
                <a:solidFill>
                  <a:srgbClr val="FF0000"/>
                </a:solidFill>
              </a:rPr>
              <a:t>Slight</a:t>
            </a:r>
            <a:r>
              <a:rPr sz="4000" spc="-50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Head</a:t>
            </a:r>
            <a:r>
              <a:rPr sz="4000" spc="-45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or</a:t>
            </a:r>
            <a:r>
              <a:rPr sz="4000" spc="-45" dirty="0">
                <a:solidFill>
                  <a:srgbClr val="FF0000"/>
                </a:solidFill>
              </a:rPr>
              <a:t> </a:t>
            </a:r>
            <a:r>
              <a:rPr sz="4000" spc="-20" dirty="0">
                <a:solidFill>
                  <a:srgbClr val="FF0000"/>
                </a:solidFill>
              </a:rPr>
              <a:t>Back</a:t>
            </a:r>
            <a:r>
              <a:rPr sz="4000" dirty="0">
                <a:solidFill>
                  <a:srgbClr val="FF0000"/>
                </a:solidFill>
              </a:rPr>
              <a:t>	</a:t>
            </a:r>
            <a:r>
              <a:rPr sz="4000" spc="-20" dirty="0">
                <a:solidFill>
                  <a:srgbClr val="FF0000"/>
                </a:solidFill>
              </a:rPr>
              <a:t>Lean</a:t>
            </a:r>
            <a:endParaRPr sz="4000"/>
          </a:p>
          <a:p>
            <a:pPr algn="ctr">
              <a:lnSpc>
                <a:spcPct val="100000"/>
              </a:lnSpc>
            </a:pP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2400" i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Slot</a:t>
            </a:r>
            <a:r>
              <a:rPr sz="2400" i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Through</a:t>
            </a:r>
            <a:r>
              <a:rPr sz="2400" i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Holding</a:t>
            </a:r>
            <a:r>
              <a:rPr sz="2400" i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Wood</a:t>
            </a:r>
            <a:r>
              <a:rPr sz="2400" i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spc="-5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72300" y="1363979"/>
            <a:ext cx="847725" cy="75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5080" indent="-35560" algn="just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Maintain Holding </a:t>
            </a:r>
            <a:r>
              <a:rPr sz="1600" b="1" spc="-20" dirty="0">
                <a:latin typeface="Arial"/>
                <a:cs typeface="Arial"/>
              </a:rPr>
              <a:t>Wood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27034" y="3186566"/>
            <a:ext cx="281305" cy="405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25" dirty="0">
                <a:latin typeface="Arial"/>
                <a:cs typeface="Arial"/>
              </a:rPr>
              <a:t>HW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07427" y="3218587"/>
            <a:ext cx="244294" cy="244294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959090" y="320167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49997" y="2136547"/>
            <a:ext cx="244294" cy="244294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8201659" y="212090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34759" y="2346959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648709" y="2265679"/>
            <a:ext cx="1057910" cy="228600"/>
            <a:chOff x="3648709" y="2265679"/>
            <a:chExt cx="1057910" cy="228600"/>
          </a:xfrm>
        </p:grpSpPr>
        <p:sp>
          <p:nvSpPr>
            <p:cNvPr id="32" name="object 32"/>
            <p:cNvSpPr/>
            <p:nvPr/>
          </p:nvSpPr>
          <p:spPr>
            <a:xfrm>
              <a:off x="3648709" y="2379979"/>
              <a:ext cx="844550" cy="0"/>
            </a:xfrm>
            <a:custGeom>
              <a:avLst/>
              <a:gdLst/>
              <a:ahLst/>
              <a:cxnLst/>
              <a:rect l="l" t="t" r="r" b="b"/>
              <a:pathLst>
                <a:path w="844550">
                  <a:moveTo>
                    <a:pt x="0" y="0"/>
                  </a:moveTo>
                  <a:lnTo>
                    <a:pt x="844550" y="0"/>
                  </a:lnTo>
                </a:path>
              </a:pathLst>
            </a:custGeom>
            <a:ln w="761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78019" y="226567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0"/>
                  </a:moveTo>
                  <a:lnTo>
                    <a:pt x="0" y="228600"/>
                  </a:lnTo>
                  <a:lnTo>
                    <a:pt x="22860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693159" y="2951479"/>
            <a:ext cx="1432560" cy="511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marR="5080" indent="-26543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Natural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Falling Direction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581547" y="2367687"/>
            <a:ext cx="958215" cy="804545"/>
            <a:chOff x="6581547" y="2367687"/>
            <a:chExt cx="958215" cy="804545"/>
          </a:xfrm>
        </p:grpSpPr>
        <p:sp>
          <p:nvSpPr>
            <p:cNvPr id="36" name="object 36"/>
            <p:cNvSpPr/>
            <p:nvPr/>
          </p:nvSpPr>
          <p:spPr>
            <a:xfrm>
              <a:off x="7256780" y="2760979"/>
              <a:ext cx="278130" cy="406400"/>
            </a:xfrm>
            <a:custGeom>
              <a:avLst/>
              <a:gdLst/>
              <a:ahLst/>
              <a:cxnLst/>
              <a:rect l="l" t="t" r="r" b="b"/>
              <a:pathLst>
                <a:path w="278129" h="406400">
                  <a:moveTo>
                    <a:pt x="0" y="0"/>
                  </a:moveTo>
                  <a:lnTo>
                    <a:pt x="278129" y="0"/>
                  </a:lnTo>
                  <a:lnTo>
                    <a:pt x="278129" y="406400"/>
                  </a:lnTo>
                  <a:lnTo>
                    <a:pt x="0" y="406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256780" y="2760979"/>
              <a:ext cx="278130" cy="406400"/>
            </a:xfrm>
            <a:custGeom>
              <a:avLst/>
              <a:gdLst/>
              <a:ahLst/>
              <a:cxnLst/>
              <a:rect l="l" t="t" r="r" b="b"/>
              <a:pathLst>
                <a:path w="278129" h="406400">
                  <a:moveTo>
                    <a:pt x="0" y="0"/>
                  </a:moveTo>
                  <a:lnTo>
                    <a:pt x="278129" y="0"/>
                  </a:lnTo>
                  <a:lnTo>
                    <a:pt x="278129" y="406400"/>
                  </a:lnTo>
                  <a:lnTo>
                    <a:pt x="0" y="40640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252106" y="2756318"/>
              <a:ext cx="287655" cy="415925"/>
            </a:xfrm>
            <a:custGeom>
              <a:avLst/>
              <a:gdLst/>
              <a:ahLst/>
              <a:cxnLst/>
              <a:rect l="l" t="t" r="r" b="b"/>
              <a:pathLst>
                <a:path w="287654" h="41592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287654" h="415925">
                  <a:moveTo>
                    <a:pt x="287464" y="411060"/>
                  </a:moveTo>
                  <a:lnTo>
                    <a:pt x="286105" y="407758"/>
                  </a:lnTo>
                  <a:lnTo>
                    <a:pt x="282803" y="406400"/>
                  </a:lnTo>
                  <a:lnTo>
                    <a:pt x="279488" y="407758"/>
                  </a:lnTo>
                  <a:lnTo>
                    <a:pt x="278130" y="411060"/>
                  </a:lnTo>
                  <a:lnTo>
                    <a:pt x="279488" y="414375"/>
                  </a:lnTo>
                  <a:lnTo>
                    <a:pt x="282803" y="415734"/>
                  </a:lnTo>
                  <a:lnTo>
                    <a:pt x="286105" y="414375"/>
                  </a:lnTo>
                  <a:lnTo>
                    <a:pt x="287464" y="411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81547" y="2367687"/>
              <a:ext cx="244294" cy="244294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808479" y="3839971"/>
            <a:ext cx="5062220" cy="293116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86055" indent="-173355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186055" algn="l"/>
              </a:tabLst>
            </a:pPr>
            <a:r>
              <a:rPr sz="1400" b="1" dirty="0">
                <a:latin typeface="Arial"/>
                <a:cs typeface="Arial"/>
              </a:rPr>
              <a:t>Face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tree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felling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direction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(1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&amp;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2)</a:t>
            </a:r>
            <a:endParaRPr sz="14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186055" algn="l"/>
              </a:tabLst>
            </a:pPr>
            <a:r>
              <a:rPr sz="1400" b="1" dirty="0">
                <a:latin typeface="Arial"/>
                <a:cs typeface="Arial"/>
              </a:rPr>
              <a:t>Cut</a:t>
            </a:r>
            <a:r>
              <a:rPr sz="1400" b="1" spc="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slot</a:t>
            </a:r>
            <a:r>
              <a:rPr sz="1400" b="1" spc="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through</a:t>
            </a:r>
            <a:r>
              <a:rPr sz="1400" b="1" spc="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center</a:t>
            </a:r>
            <a:r>
              <a:rPr sz="1400" b="1" spc="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holding</a:t>
            </a:r>
            <a:r>
              <a:rPr sz="1400" b="1" spc="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wood</a:t>
            </a:r>
            <a:r>
              <a:rPr sz="1400" b="1" spc="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</a:t>
            </a:r>
            <a:r>
              <a:rPr sz="1400" b="1" spc="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place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wedge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(3)</a:t>
            </a:r>
            <a:endParaRPr sz="1400">
              <a:latin typeface="Arial"/>
              <a:cs typeface="Arial"/>
            </a:endParaRPr>
          </a:p>
          <a:p>
            <a:pPr marL="389890" lvl="1" indent="-145415">
              <a:lnSpc>
                <a:spcPct val="100000"/>
              </a:lnSpc>
              <a:spcBef>
                <a:spcPts val="234"/>
              </a:spcBef>
              <a:buFont typeface="Arial"/>
              <a:buChar char="–"/>
              <a:tabLst>
                <a:tab pos="389890" algn="l"/>
              </a:tabLst>
            </a:pPr>
            <a:r>
              <a:rPr sz="1400" b="1" dirty="0">
                <a:latin typeface="Arial"/>
                <a:cs typeface="Arial"/>
              </a:rPr>
              <a:t>Top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holding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wood</a:t>
            </a:r>
            <a:endParaRPr sz="1400">
              <a:latin typeface="Arial"/>
              <a:cs typeface="Arial"/>
            </a:endParaRPr>
          </a:p>
          <a:p>
            <a:pPr marL="389890" lvl="1" indent="-145415">
              <a:lnSpc>
                <a:spcPct val="100000"/>
              </a:lnSpc>
              <a:spcBef>
                <a:spcPts val="225"/>
              </a:spcBef>
              <a:buFont typeface="Arial"/>
              <a:buChar char="–"/>
              <a:tabLst>
                <a:tab pos="389890" algn="l"/>
              </a:tabLst>
            </a:pPr>
            <a:r>
              <a:rPr sz="1400" b="1" dirty="0">
                <a:latin typeface="Arial"/>
                <a:cs typeface="Arial"/>
              </a:rPr>
              <a:t>Bottom</a:t>
            </a:r>
            <a:r>
              <a:rPr sz="1400" b="1" spc="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holding</a:t>
            </a:r>
            <a:r>
              <a:rPr sz="1400" b="1" spc="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wood</a:t>
            </a:r>
            <a:r>
              <a:rPr sz="1400" b="1" spc="7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(HW)</a:t>
            </a:r>
            <a:endParaRPr sz="14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186055" algn="l"/>
              </a:tabLst>
            </a:pPr>
            <a:r>
              <a:rPr sz="1400" b="1" dirty="0">
                <a:latin typeface="Arial"/>
                <a:cs typeface="Arial"/>
              </a:rPr>
              <a:t>Place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wedge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</a:t>
            </a:r>
            <a:r>
              <a:rPr sz="1400" b="1" spc="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kerf</a:t>
            </a:r>
            <a:endParaRPr sz="1400">
              <a:latin typeface="Arial"/>
              <a:cs typeface="Arial"/>
            </a:endParaRPr>
          </a:p>
          <a:p>
            <a:pPr marL="389890" lvl="1" indent="-145415">
              <a:lnSpc>
                <a:spcPct val="100000"/>
              </a:lnSpc>
              <a:spcBef>
                <a:spcPts val="229"/>
              </a:spcBef>
              <a:buFont typeface="Arial"/>
              <a:buChar char="–"/>
              <a:tabLst>
                <a:tab pos="389890" algn="l"/>
              </a:tabLst>
            </a:pPr>
            <a:r>
              <a:rPr sz="1400" b="1" dirty="0">
                <a:latin typeface="Arial"/>
                <a:cs typeface="Arial"/>
              </a:rPr>
              <a:t>Prevents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tree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from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setting</a:t>
            </a:r>
            <a:r>
              <a:rPr sz="1400" b="1" spc="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back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on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saw</a:t>
            </a:r>
            <a:endParaRPr sz="1400">
              <a:latin typeface="Arial"/>
              <a:cs typeface="Arial"/>
            </a:endParaRPr>
          </a:p>
          <a:p>
            <a:pPr marL="389890" lvl="1" indent="-145415">
              <a:lnSpc>
                <a:spcPct val="100000"/>
              </a:lnSpc>
              <a:spcBef>
                <a:spcPts val="219"/>
              </a:spcBef>
              <a:buFont typeface="Arial"/>
              <a:buChar char="–"/>
              <a:tabLst>
                <a:tab pos="389890" algn="l"/>
              </a:tabLst>
            </a:pPr>
            <a:r>
              <a:rPr sz="1400" b="1" dirty="0">
                <a:latin typeface="Arial"/>
                <a:cs typeface="Arial"/>
              </a:rPr>
              <a:t>Plenty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room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for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saw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bar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and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wedge</a:t>
            </a:r>
            <a:endParaRPr sz="1400">
              <a:latin typeface="Arial"/>
              <a:cs typeface="Arial"/>
            </a:endParaRPr>
          </a:p>
          <a:p>
            <a:pPr marL="389890" lvl="1" indent="-145415">
              <a:lnSpc>
                <a:spcPct val="100000"/>
              </a:lnSpc>
              <a:spcBef>
                <a:spcPts val="225"/>
              </a:spcBef>
              <a:buFont typeface="Arial"/>
              <a:buChar char="–"/>
              <a:tabLst>
                <a:tab pos="389890" algn="l"/>
              </a:tabLst>
            </a:pPr>
            <a:r>
              <a:rPr sz="1400" b="1" dirty="0">
                <a:latin typeface="Arial"/>
                <a:cs typeface="Arial"/>
              </a:rPr>
              <a:t>Wedge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can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not</a:t>
            </a:r>
            <a:r>
              <a:rPr sz="1400" b="1" spc="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hit</a:t>
            </a:r>
            <a:r>
              <a:rPr sz="1400" b="1" spc="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back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holding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wood</a:t>
            </a:r>
            <a:endParaRPr sz="14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86055" algn="l"/>
              </a:tabLst>
            </a:pPr>
            <a:r>
              <a:rPr sz="1400" b="1" dirty="0">
                <a:latin typeface="Arial"/>
                <a:cs typeface="Arial"/>
              </a:rPr>
              <a:t>Complete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back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cuts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(4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&amp;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5)</a:t>
            </a:r>
            <a:endParaRPr sz="1400">
              <a:latin typeface="Arial"/>
              <a:cs typeface="Arial"/>
            </a:endParaRPr>
          </a:p>
          <a:p>
            <a:pPr marL="389890" lvl="1" indent="-145415">
              <a:lnSpc>
                <a:spcPct val="100000"/>
              </a:lnSpc>
              <a:spcBef>
                <a:spcPts val="234"/>
              </a:spcBef>
              <a:buFont typeface="Arial"/>
              <a:buChar char="–"/>
              <a:tabLst>
                <a:tab pos="389890" algn="l"/>
              </a:tabLst>
            </a:pPr>
            <a:r>
              <a:rPr sz="1400" b="1" dirty="0">
                <a:latin typeface="Arial"/>
                <a:cs typeface="Arial"/>
              </a:rPr>
              <a:t>Utilize</a:t>
            </a:r>
            <a:r>
              <a:rPr sz="1400" b="1" spc="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hard</a:t>
            </a:r>
            <a:r>
              <a:rPr sz="1400" b="1" spc="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plastic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wedges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(not</a:t>
            </a:r>
            <a:r>
              <a:rPr sz="1400" b="1" spc="7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steel)</a:t>
            </a:r>
            <a:endParaRPr sz="1400">
              <a:latin typeface="Arial"/>
              <a:cs typeface="Arial"/>
            </a:endParaRPr>
          </a:p>
          <a:p>
            <a:pPr marL="389890" lvl="1" indent="-145415">
              <a:lnSpc>
                <a:spcPct val="100000"/>
              </a:lnSpc>
              <a:spcBef>
                <a:spcPts val="219"/>
              </a:spcBef>
              <a:buFont typeface="Arial"/>
              <a:buChar char="–"/>
              <a:tabLst>
                <a:tab pos="389890" algn="l"/>
              </a:tabLst>
            </a:pPr>
            <a:r>
              <a:rPr sz="1400" b="1" dirty="0">
                <a:latin typeface="Arial"/>
                <a:cs typeface="Arial"/>
              </a:rPr>
              <a:t>Expect</a:t>
            </a:r>
            <a:r>
              <a:rPr sz="1400" b="1" spc="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damage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wedges</a:t>
            </a:r>
            <a:endParaRPr sz="14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86055" algn="l"/>
              </a:tabLst>
            </a:pPr>
            <a:r>
              <a:rPr sz="1400" b="1" dirty="0">
                <a:latin typeface="Arial"/>
                <a:cs typeface="Arial"/>
              </a:rPr>
              <a:t>Finish</a:t>
            </a:r>
            <a:r>
              <a:rPr sz="1400" b="1" spc="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by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driving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wedge</a:t>
            </a:r>
            <a:r>
              <a:rPr sz="1400" b="1" spc="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and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felling</a:t>
            </a:r>
            <a:r>
              <a:rPr sz="1400" b="1" spc="6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tree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864609" y="1750059"/>
            <a:ext cx="903605" cy="511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09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Felling Direction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879497" y="2631847"/>
            <a:ext cx="521334" cy="244475"/>
            <a:chOff x="2879497" y="2631847"/>
            <a:chExt cx="521334" cy="244475"/>
          </a:xfrm>
        </p:grpSpPr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79497" y="2631847"/>
              <a:ext cx="244294" cy="24429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56357" y="2631847"/>
              <a:ext cx="244294" cy="244294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2870200" y="2023109"/>
            <a:ext cx="545465" cy="862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marR="5080" indent="-635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Face Cuts</a:t>
            </a:r>
            <a:endParaRPr sz="1800">
              <a:latin typeface="Arial"/>
              <a:cs typeface="Arial"/>
            </a:endParaRPr>
          </a:p>
          <a:p>
            <a:pPr marL="73660">
              <a:lnSpc>
                <a:spcPct val="100000"/>
              </a:lnSpc>
              <a:spcBef>
                <a:spcPts val="350"/>
              </a:spcBef>
              <a:tabLst>
                <a:tab pos="349885" algn="l"/>
              </a:tabLst>
            </a:pPr>
            <a:r>
              <a:rPr sz="1600" b="1" spc="-50" dirty="0">
                <a:latin typeface="Arial"/>
                <a:cs typeface="Arial"/>
              </a:rPr>
              <a:t>1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5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6" name="object 4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60297" y="3057297"/>
            <a:ext cx="244294" cy="244294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1711960" y="304165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8" name="object 4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60297" y="1716177"/>
            <a:ext cx="244294" cy="244294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1711960" y="1700529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633209" y="2353309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521460" y="3324859"/>
            <a:ext cx="579120" cy="76200"/>
            <a:chOff x="1521460" y="3324859"/>
            <a:chExt cx="579120" cy="76200"/>
          </a:xfrm>
        </p:grpSpPr>
        <p:sp>
          <p:nvSpPr>
            <p:cNvPr id="52" name="object 52"/>
            <p:cNvSpPr/>
            <p:nvPr/>
          </p:nvSpPr>
          <p:spPr>
            <a:xfrm>
              <a:off x="1521460" y="3362959"/>
              <a:ext cx="508000" cy="0"/>
            </a:xfrm>
            <a:custGeom>
              <a:avLst/>
              <a:gdLst/>
              <a:ahLst/>
              <a:cxnLst/>
              <a:rect l="l" t="t" r="r" b="b"/>
              <a:pathLst>
                <a:path w="508000">
                  <a:moveTo>
                    <a:pt x="0" y="0"/>
                  </a:moveTo>
                  <a:lnTo>
                    <a:pt x="508000" y="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24380" y="332485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5314087" y="2365147"/>
            <a:ext cx="2477135" cy="429895"/>
            <a:chOff x="5314087" y="2365147"/>
            <a:chExt cx="2477135" cy="429895"/>
          </a:xfrm>
        </p:grpSpPr>
        <p:sp>
          <p:nvSpPr>
            <p:cNvPr id="55" name="object 55"/>
            <p:cNvSpPr/>
            <p:nvPr/>
          </p:nvSpPr>
          <p:spPr>
            <a:xfrm>
              <a:off x="5318759" y="2642870"/>
              <a:ext cx="1921510" cy="147320"/>
            </a:xfrm>
            <a:custGeom>
              <a:avLst/>
              <a:gdLst/>
              <a:ahLst/>
              <a:cxnLst/>
              <a:rect l="l" t="t" r="r" b="b"/>
              <a:pathLst>
                <a:path w="1921509" h="147319">
                  <a:moveTo>
                    <a:pt x="0" y="0"/>
                  </a:moveTo>
                  <a:lnTo>
                    <a:pt x="0" y="147319"/>
                  </a:lnTo>
                  <a:lnTo>
                    <a:pt x="1921510" y="73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318759" y="2642870"/>
              <a:ext cx="1921510" cy="147320"/>
            </a:xfrm>
            <a:custGeom>
              <a:avLst/>
              <a:gdLst/>
              <a:ahLst/>
              <a:cxnLst/>
              <a:rect l="l" t="t" r="r" b="b"/>
              <a:pathLst>
                <a:path w="1921509" h="147319">
                  <a:moveTo>
                    <a:pt x="1921510" y="73659"/>
                  </a:moveTo>
                  <a:lnTo>
                    <a:pt x="0" y="147319"/>
                  </a:lnTo>
                  <a:lnTo>
                    <a:pt x="0" y="0"/>
                  </a:lnTo>
                  <a:lnTo>
                    <a:pt x="1921510" y="7365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14086" y="2638208"/>
              <a:ext cx="1931035" cy="156845"/>
            </a:xfrm>
            <a:custGeom>
              <a:avLst/>
              <a:gdLst/>
              <a:ahLst/>
              <a:cxnLst/>
              <a:rect l="l" t="t" r="r" b="b"/>
              <a:pathLst>
                <a:path w="1931034" h="156844">
                  <a:moveTo>
                    <a:pt x="9334" y="151980"/>
                  </a:moveTo>
                  <a:lnTo>
                    <a:pt x="7975" y="148678"/>
                  </a:lnTo>
                  <a:lnTo>
                    <a:pt x="4673" y="147320"/>
                  </a:lnTo>
                  <a:lnTo>
                    <a:pt x="1358" y="148678"/>
                  </a:lnTo>
                  <a:lnTo>
                    <a:pt x="0" y="151980"/>
                  </a:lnTo>
                  <a:lnTo>
                    <a:pt x="1358" y="155295"/>
                  </a:lnTo>
                  <a:lnTo>
                    <a:pt x="4673" y="156654"/>
                  </a:lnTo>
                  <a:lnTo>
                    <a:pt x="7975" y="155295"/>
                  </a:lnTo>
                  <a:lnTo>
                    <a:pt x="9334" y="151980"/>
                  </a:lnTo>
                  <a:close/>
                </a:path>
                <a:path w="1931034" h="156844">
                  <a:moveTo>
                    <a:pt x="1930844" y="4660"/>
                  </a:moveTo>
                  <a:lnTo>
                    <a:pt x="1929485" y="1358"/>
                  </a:lnTo>
                  <a:lnTo>
                    <a:pt x="1926183" y="0"/>
                  </a:lnTo>
                  <a:lnTo>
                    <a:pt x="1922868" y="1358"/>
                  </a:lnTo>
                  <a:lnTo>
                    <a:pt x="1921510" y="4660"/>
                  </a:lnTo>
                  <a:lnTo>
                    <a:pt x="1922868" y="7975"/>
                  </a:lnTo>
                  <a:lnTo>
                    <a:pt x="1926183" y="9334"/>
                  </a:lnTo>
                  <a:lnTo>
                    <a:pt x="1929485" y="7975"/>
                  </a:lnTo>
                  <a:lnTo>
                    <a:pt x="193084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246619" y="2660650"/>
              <a:ext cx="525780" cy="82550"/>
            </a:xfrm>
            <a:custGeom>
              <a:avLst/>
              <a:gdLst/>
              <a:ahLst/>
              <a:cxnLst/>
              <a:rect l="l" t="t" r="r" b="b"/>
              <a:pathLst>
                <a:path w="525779" h="82550">
                  <a:moveTo>
                    <a:pt x="321309" y="82550"/>
                  </a:moveTo>
                  <a:lnTo>
                    <a:pt x="262889" y="82550"/>
                  </a:lnTo>
                  <a:lnTo>
                    <a:pt x="190500" y="82550"/>
                  </a:lnTo>
                </a:path>
                <a:path w="525779" h="82550">
                  <a:moveTo>
                    <a:pt x="118109" y="82550"/>
                  </a:moveTo>
                  <a:lnTo>
                    <a:pt x="45720" y="82550"/>
                  </a:lnTo>
                </a:path>
                <a:path w="525779" h="82550">
                  <a:moveTo>
                    <a:pt x="0" y="55879"/>
                  </a:moveTo>
                  <a:lnTo>
                    <a:pt x="0" y="0"/>
                  </a:lnTo>
                  <a:lnTo>
                    <a:pt x="16509" y="0"/>
                  </a:lnTo>
                </a:path>
                <a:path w="525779" h="82550">
                  <a:moveTo>
                    <a:pt x="88900" y="0"/>
                  </a:moveTo>
                  <a:lnTo>
                    <a:pt x="161289" y="0"/>
                  </a:lnTo>
                </a:path>
                <a:path w="525779" h="82550">
                  <a:moveTo>
                    <a:pt x="233679" y="0"/>
                  </a:moveTo>
                  <a:lnTo>
                    <a:pt x="306070" y="0"/>
                  </a:lnTo>
                </a:path>
                <a:path w="525779" h="82550">
                  <a:moveTo>
                    <a:pt x="378459" y="0"/>
                  </a:moveTo>
                  <a:lnTo>
                    <a:pt x="450850" y="0"/>
                  </a:lnTo>
                </a:path>
                <a:path w="525779" h="82550">
                  <a:moveTo>
                    <a:pt x="523239" y="0"/>
                  </a:moveTo>
                  <a:lnTo>
                    <a:pt x="525779" y="0"/>
                  </a:lnTo>
                  <a:lnTo>
                    <a:pt x="525779" y="69850"/>
                  </a:lnTo>
                </a:path>
                <a:path w="525779" h="82550">
                  <a:moveTo>
                    <a:pt x="466089" y="82550"/>
                  </a:moveTo>
                  <a:lnTo>
                    <a:pt x="393700" y="82550"/>
                  </a:lnTo>
                </a:path>
              </a:pathLst>
            </a:custGeom>
            <a:ln w="36659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71817" y="2365147"/>
              <a:ext cx="244294" cy="244294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2430844" y="1395866"/>
            <a:ext cx="281305" cy="405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25" dirty="0">
                <a:latin typeface="Arial"/>
                <a:cs typeface="Arial"/>
              </a:rPr>
              <a:t>HW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516380" y="1596389"/>
            <a:ext cx="579120" cy="76200"/>
            <a:chOff x="1516380" y="1596389"/>
            <a:chExt cx="579120" cy="76200"/>
          </a:xfrm>
        </p:grpSpPr>
        <p:sp>
          <p:nvSpPr>
            <p:cNvPr id="62" name="object 62"/>
            <p:cNvSpPr/>
            <p:nvPr/>
          </p:nvSpPr>
          <p:spPr>
            <a:xfrm>
              <a:off x="1516380" y="1634489"/>
              <a:ext cx="508000" cy="0"/>
            </a:xfrm>
            <a:custGeom>
              <a:avLst/>
              <a:gdLst/>
              <a:ahLst/>
              <a:cxnLst/>
              <a:rect l="l" t="t" r="r" b="b"/>
              <a:pathLst>
                <a:path w="508000">
                  <a:moveTo>
                    <a:pt x="0" y="0"/>
                  </a:moveTo>
                  <a:lnTo>
                    <a:pt x="508000" y="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020570" y="1596389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30" h="76200">
                  <a:moveTo>
                    <a:pt x="0" y="0"/>
                  </a:moveTo>
                  <a:lnTo>
                    <a:pt x="0" y="76200"/>
                  </a:lnTo>
                  <a:lnTo>
                    <a:pt x="7493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529590" y="2067560"/>
            <a:ext cx="2213610" cy="731520"/>
            <a:chOff x="529590" y="2067560"/>
            <a:chExt cx="2213610" cy="731520"/>
          </a:xfrm>
        </p:grpSpPr>
        <p:sp>
          <p:nvSpPr>
            <p:cNvPr id="65" name="object 65"/>
            <p:cNvSpPr/>
            <p:nvPr/>
          </p:nvSpPr>
          <p:spPr>
            <a:xfrm>
              <a:off x="877570" y="2067560"/>
              <a:ext cx="1865630" cy="731520"/>
            </a:xfrm>
            <a:custGeom>
              <a:avLst/>
              <a:gdLst/>
              <a:ahLst/>
              <a:cxnLst/>
              <a:rect l="l" t="t" r="r" b="b"/>
              <a:pathLst>
                <a:path w="1865630" h="731519">
                  <a:moveTo>
                    <a:pt x="1865630" y="0"/>
                  </a:moveTo>
                  <a:lnTo>
                    <a:pt x="36830" y="0"/>
                  </a:lnTo>
                  <a:lnTo>
                    <a:pt x="31075" y="33952"/>
                  </a:lnTo>
                  <a:lnTo>
                    <a:pt x="18415" y="116363"/>
                  </a:lnTo>
                  <a:lnTo>
                    <a:pt x="5754" y="218062"/>
                  </a:lnTo>
                  <a:lnTo>
                    <a:pt x="0" y="309879"/>
                  </a:lnTo>
                  <a:lnTo>
                    <a:pt x="5754" y="435232"/>
                  </a:lnTo>
                  <a:lnTo>
                    <a:pt x="18415" y="573563"/>
                  </a:lnTo>
                  <a:lnTo>
                    <a:pt x="31075" y="685462"/>
                  </a:lnTo>
                  <a:lnTo>
                    <a:pt x="36830" y="731519"/>
                  </a:lnTo>
                  <a:lnTo>
                    <a:pt x="1865630" y="731519"/>
                  </a:lnTo>
                  <a:lnTo>
                    <a:pt x="186563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77570" y="2067560"/>
              <a:ext cx="1865630" cy="731520"/>
            </a:xfrm>
            <a:custGeom>
              <a:avLst/>
              <a:gdLst/>
              <a:ahLst/>
              <a:cxnLst/>
              <a:rect l="l" t="t" r="r" b="b"/>
              <a:pathLst>
                <a:path w="1865630" h="731519">
                  <a:moveTo>
                    <a:pt x="36830" y="731519"/>
                  </a:moveTo>
                  <a:lnTo>
                    <a:pt x="1865630" y="731519"/>
                  </a:lnTo>
                  <a:lnTo>
                    <a:pt x="1865630" y="0"/>
                  </a:lnTo>
                  <a:lnTo>
                    <a:pt x="36830" y="0"/>
                  </a:lnTo>
                  <a:lnTo>
                    <a:pt x="31075" y="33952"/>
                  </a:lnTo>
                  <a:lnTo>
                    <a:pt x="18415" y="116363"/>
                  </a:lnTo>
                  <a:lnTo>
                    <a:pt x="5754" y="218062"/>
                  </a:lnTo>
                  <a:lnTo>
                    <a:pt x="0" y="309879"/>
                  </a:lnTo>
                  <a:lnTo>
                    <a:pt x="5754" y="435232"/>
                  </a:lnTo>
                  <a:lnTo>
                    <a:pt x="18415" y="573563"/>
                  </a:lnTo>
                  <a:lnTo>
                    <a:pt x="31075" y="685462"/>
                  </a:lnTo>
                  <a:lnTo>
                    <a:pt x="36830" y="731519"/>
                  </a:lnTo>
                  <a:close/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29590" y="2194560"/>
              <a:ext cx="1920239" cy="457200"/>
            </a:xfrm>
            <a:custGeom>
              <a:avLst/>
              <a:gdLst/>
              <a:ahLst/>
              <a:cxnLst/>
              <a:rect l="l" t="t" r="r" b="b"/>
              <a:pathLst>
                <a:path w="1920239" h="457200">
                  <a:moveTo>
                    <a:pt x="1920239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60119" y="457200"/>
                  </a:lnTo>
                  <a:lnTo>
                    <a:pt x="1920239" y="457200"/>
                  </a:lnTo>
                  <a:lnTo>
                    <a:pt x="1920239" y="0"/>
                  </a:lnTo>
                  <a:close/>
                </a:path>
              </a:pathLst>
            </a:custGeom>
            <a:solidFill>
              <a:srgbClr val="66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29590" y="2194560"/>
              <a:ext cx="1920239" cy="457200"/>
            </a:xfrm>
            <a:custGeom>
              <a:avLst/>
              <a:gdLst/>
              <a:ahLst/>
              <a:cxnLst/>
              <a:rect l="l" t="t" r="r" b="b"/>
              <a:pathLst>
                <a:path w="1920239" h="457200">
                  <a:moveTo>
                    <a:pt x="960119" y="457200"/>
                  </a:moveTo>
                  <a:lnTo>
                    <a:pt x="0" y="457200"/>
                  </a:lnTo>
                  <a:lnTo>
                    <a:pt x="0" y="0"/>
                  </a:lnTo>
                  <a:lnTo>
                    <a:pt x="1920239" y="0"/>
                  </a:lnTo>
                  <a:lnTo>
                    <a:pt x="1920239" y="457200"/>
                  </a:lnTo>
                  <a:lnTo>
                    <a:pt x="960119" y="45720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69287" y="2296567"/>
              <a:ext cx="244294" cy="244294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7523480" y="234950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429737" y="2280920"/>
            <a:ext cx="2533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3878579" y="2752089"/>
            <a:ext cx="1059180" cy="165100"/>
            <a:chOff x="3878579" y="2752089"/>
            <a:chExt cx="1059180" cy="165100"/>
          </a:xfrm>
        </p:grpSpPr>
        <p:sp>
          <p:nvSpPr>
            <p:cNvPr id="73" name="object 73"/>
            <p:cNvSpPr/>
            <p:nvPr/>
          </p:nvSpPr>
          <p:spPr>
            <a:xfrm>
              <a:off x="4114799" y="2834639"/>
              <a:ext cx="586740" cy="0"/>
            </a:xfrm>
            <a:custGeom>
              <a:avLst/>
              <a:gdLst/>
              <a:ahLst/>
              <a:cxnLst/>
              <a:rect l="l" t="t" r="r" b="b"/>
              <a:pathLst>
                <a:path w="586739">
                  <a:moveTo>
                    <a:pt x="0" y="0"/>
                  </a:moveTo>
                  <a:lnTo>
                    <a:pt x="586739" y="0"/>
                  </a:lnTo>
                </a:path>
              </a:pathLst>
            </a:custGeom>
            <a:ln w="761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878580" y="2752089"/>
              <a:ext cx="1059180" cy="165100"/>
            </a:xfrm>
            <a:custGeom>
              <a:avLst/>
              <a:gdLst/>
              <a:ahLst/>
              <a:cxnLst/>
              <a:rect l="l" t="t" r="r" b="b"/>
              <a:pathLst>
                <a:path w="1059179" h="165100">
                  <a:moveTo>
                    <a:pt x="247650" y="0"/>
                  </a:moveTo>
                  <a:lnTo>
                    <a:pt x="0" y="82550"/>
                  </a:lnTo>
                  <a:lnTo>
                    <a:pt x="247650" y="165100"/>
                  </a:lnTo>
                  <a:lnTo>
                    <a:pt x="247650" y="0"/>
                  </a:lnTo>
                  <a:close/>
                </a:path>
                <a:path w="1059179" h="165100">
                  <a:moveTo>
                    <a:pt x="1059180" y="82550"/>
                  </a:moveTo>
                  <a:lnTo>
                    <a:pt x="812800" y="0"/>
                  </a:lnTo>
                  <a:lnTo>
                    <a:pt x="812800" y="165100"/>
                  </a:lnTo>
                  <a:lnTo>
                    <a:pt x="1059180" y="825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3660" y="-97790"/>
            <a:ext cx="39160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Tree</a:t>
            </a:r>
            <a:r>
              <a:rPr spc="-105" dirty="0">
                <a:solidFill>
                  <a:srgbClr val="FF0000"/>
                </a:solidFill>
              </a:rPr>
              <a:t> </a:t>
            </a:r>
            <a:r>
              <a:rPr spc="-30" dirty="0">
                <a:solidFill>
                  <a:srgbClr val="FF0000"/>
                </a:solidFill>
              </a:rPr>
              <a:t>Sit-</a:t>
            </a:r>
            <a:r>
              <a:rPr spc="-20" dirty="0">
                <a:solidFill>
                  <a:srgbClr val="FF0000"/>
                </a:solidFill>
              </a:rPr>
              <a:t>Back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96110" y="789940"/>
            <a:ext cx="5507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Tree</a:t>
            </a:r>
            <a:r>
              <a:rPr sz="2400" b="1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shifts</a:t>
            </a:r>
            <a:r>
              <a:rPr sz="24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in</a:t>
            </a:r>
            <a:r>
              <a:rPr sz="24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an</a:t>
            </a:r>
            <a:r>
              <a:rPr sz="24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unexpected</a:t>
            </a:r>
            <a:r>
              <a:rPr sz="24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direction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2740" y="1430020"/>
            <a:ext cx="8087995" cy="468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CC33"/>
                </a:solidFill>
                <a:latin typeface="Arial"/>
                <a:cs typeface="Arial"/>
              </a:rPr>
              <a:t>Proper</a:t>
            </a:r>
            <a:r>
              <a:rPr sz="1800" b="1" spc="-3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CC33"/>
                </a:solidFill>
                <a:latin typeface="Arial"/>
                <a:cs typeface="Arial"/>
              </a:rPr>
              <a:t>cutting</a:t>
            </a:r>
            <a:r>
              <a:rPr sz="1800" b="1" spc="-2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CC33"/>
                </a:solidFill>
                <a:latin typeface="Arial"/>
                <a:cs typeface="Arial"/>
              </a:rPr>
              <a:t>techniques</a:t>
            </a:r>
            <a:r>
              <a:rPr sz="1800" b="1" spc="-3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CC33"/>
                </a:solidFill>
                <a:latin typeface="Arial"/>
                <a:cs typeface="Arial"/>
              </a:rPr>
              <a:t>almost</a:t>
            </a:r>
            <a:r>
              <a:rPr sz="1800" b="1" spc="-3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CC33"/>
                </a:solidFill>
                <a:latin typeface="Arial"/>
                <a:cs typeface="Arial"/>
              </a:rPr>
              <a:t>always</a:t>
            </a:r>
            <a:r>
              <a:rPr sz="1800" b="1" spc="-3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CC33"/>
                </a:solidFill>
                <a:latin typeface="Arial"/>
                <a:cs typeface="Arial"/>
              </a:rPr>
              <a:t>eliminate</a:t>
            </a:r>
            <a:r>
              <a:rPr sz="1800" b="1" spc="-3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33CC33"/>
                </a:solidFill>
                <a:latin typeface="Arial"/>
                <a:cs typeface="Arial"/>
              </a:rPr>
              <a:t>sit-</a:t>
            </a:r>
            <a:r>
              <a:rPr sz="1800" b="1" spc="-10" dirty="0">
                <a:solidFill>
                  <a:srgbClr val="33CC33"/>
                </a:solidFill>
                <a:latin typeface="Arial"/>
                <a:cs typeface="Arial"/>
              </a:rPr>
              <a:t>backs</a:t>
            </a:r>
            <a:endParaRPr sz="1800">
              <a:latin typeface="Arial"/>
              <a:cs typeface="Arial"/>
            </a:endParaRPr>
          </a:p>
          <a:p>
            <a:pPr marL="156845" indent="-144145">
              <a:lnSpc>
                <a:spcPct val="100000"/>
              </a:lnSpc>
              <a:buFont typeface="Arial"/>
              <a:buChar char="•"/>
              <a:tabLst>
                <a:tab pos="156845" algn="l"/>
              </a:tabLst>
            </a:pPr>
            <a:r>
              <a:rPr sz="1800" b="1" dirty="0">
                <a:latin typeface="Arial"/>
                <a:cs typeface="Arial"/>
              </a:rPr>
              <a:t>Use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wedges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earliest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possible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moment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during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back</a:t>
            </a:r>
            <a:r>
              <a:rPr sz="1800" b="1" spc="-25" dirty="0">
                <a:latin typeface="Arial"/>
                <a:cs typeface="Arial"/>
              </a:rPr>
              <a:t> cut</a:t>
            </a:r>
            <a:endParaRPr sz="1800">
              <a:latin typeface="Arial"/>
              <a:cs typeface="Arial"/>
            </a:endParaRPr>
          </a:p>
          <a:p>
            <a:pPr marL="614045" lvl="1" indent="-144145">
              <a:lnSpc>
                <a:spcPct val="100000"/>
              </a:lnSpc>
              <a:buFont typeface="Arial"/>
              <a:buChar char="•"/>
              <a:tabLst>
                <a:tab pos="614045" algn="l"/>
              </a:tabLst>
            </a:pPr>
            <a:r>
              <a:rPr sz="1800" b="1" dirty="0">
                <a:latin typeface="Arial"/>
                <a:cs typeface="Arial"/>
              </a:rPr>
              <a:t>If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sits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back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wedges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prevent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from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being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pinched</a:t>
            </a:r>
            <a:endParaRPr sz="1800">
              <a:latin typeface="Arial"/>
              <a:cs typeface="Arial"/>
            </a:endParaRPr>
          </a:p>
          <a:p>
            <a:pPr marL="614045" lvl="1" indent="-144145">
              <a:lnSpc>
                <a:spcPct val="100000"/>
              </a:lnSpc>
              <a:buFont typeface="Arial"/>
              <a:buChar char="•"/>
              <a:tabLst>
                <a:tab pos="614045" algn="l"/>
              </a:tabLst>
            </a:pPr>
            <a:r>
              <a:rPr sz="1800" b="1" dirty="0">
                <a:latin typeface="Arial"/>
                <a:cs typeface="Arial"/>
              </a:rPr>
              <a:t>Holding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wood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prevents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from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falling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backwards</a:t>
            </a:r>
            <a:endParaRPr sz="1800">
              <a:latin typeface="Arial"/>
              <a:cs typeface="Arial"/>
            </a:endParaRPr>
          </a:p>
          <a:p>
            <a:pPr marL="156845" indent="-144145">
              <a:lnSpc>
                <a:spcPct val="100000"/>
              </a:lnSpc>
              <a:buFont typeface="Arial"/>
              <a:buChar char="•"/>
              <a:tabLst>
                <a:tab pos="156845" algn="l"/>
              </a:tabLst>
            </a:pPr>
            <a:r>
              <a:rPr sz="1800" b="1" dirty="0">
                <a:latin typeface="Arial"/>
                <a:cs typeface="Arial"/>
              </a:rPr>
              <a:t>If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chain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saw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becomes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pinched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(continue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with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alternate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chain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saw)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33CC33"/>
                </a:solidFill>
                <a:latin typeface="Arial"/>
                <a:cs typeface="Arial"/>
              </a:rPr>
              <a:t>Solutions</a:t>
            </a:r>
            <a:r>
              <a:rPr sz="1800" b="1" spc="-1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CC33"/>
                </a:solidFill>
                <a:latin typeface="Arial"/>
                <a:cs typeface="Arial"/>
              </a:rPr>
              <a:t>to</a:t>
            </a:r>
            <a:r>
              <a:rPr sz="1800" b="1" spc="-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CC33"/>
                </a:solidFill>
                <a:latin typeface="Arial"/>
                <a:cs typeface="Arial"/>
              </a:rPr>
              <a:t>the</a:t>
            </a:r>
            <a:r>
              <a:rPr sz="1800" b="1" spc="-1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3CC33"/>
                </a:solidFill>
                <a:latin typeface="Arial"/>
                <a:cs typeface="Arial"/>
              </a:rPr>
              <a:t>sit-</a:t>
            </a:r>
            <a:r>
              <a:rPr sz="1800" b="1" dirty="0">
                <a:solidFill>
                  <a:srgbClr val="33CC33"/>
                </a:solidFill>
                <a:latin typeface="Arial"/>
                <a:cs typeface="Arial"/>
              </a:rPr>
              <a:t>back</a:t>
            </a:r>
            <a:r>
              <a:rPr sz="1800" b="1" spc="-1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CC33"/>
                </a:solidFill>
                <a:latin typeface="Arial"/>
                <a:cs typeface="Arial"/>
              </a:rPr>
              <a:t>(assume</a:t>
            </a:r>
            <a:r>
              <a:rPr sz="1800" b="1" spc="-1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CC33"/>
                </a:solidFill>
                <a:latin typeface="Arial"/>
                <a:cs typeface="Arial"/>
              </a:rPr>
              <a:t>wedges</a:t>
            </a:r>
            <a:r>
              <a:rPr sz="1800" b="1" spc="-2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CC33"/>
                </a:solidFill>
                <a:latin typeface="Arial"/>
                <a:cs typeface="Arial"/>
              </a:rPr>
              <a:t>were</a:t>
            </a:r>
            <a:r>
              <a:rPr sz="1800" b="1" spc="-1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3CC33"/>
                </a:solidFill>
                <a:latin typeface="Arial"/>
                <a:cs typeface="Arial"/>
              </a:rPr>
              <a:t>used)</a:t>
            </a:r>
            <a:endParaRPr sz="1800">
              <a:latin typeface="Arial"/>
              <a:cs typeface="Arial"/>
            </a:endParaRPr>
          </a:p>
          <a:p>
            <a:pPr marL="156845" indent="-144145">
              <a:lnSpc>
                <a:spcPct val="100000"/>
              </a:lnSpc>
              <a:buFont typeface="Arial"/>
              <a:buChar char="•"/>
              <a:tabLst>
                <a:tab pos="156845" algn="l"/>
              </a:tabLst>
            </a:pPr>
            <a:r>
              <a:rPr sz="1800" b="1" dirty="0">
                <a:latin typeface="Arial"/>
                <a:cs typeface="Arial"/>
              </a:rPr>
              <a:t>Attempt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lift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with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wedges</a:t>
            </a:r>
            <a:endParaRPr sz="1800">
              <a:latin typeface="Arial"/>
              <a:cs typeface="Arial"/>
            </a:endParaRPr>
          </a:p>
          <a:p>
            <a:pPr marL="614045" lvl="1" indent="-144145">
              <a:lnSpc>
                <a:spcPct val="100000"/>
              </a:lnSpc>
              <a:buFont typeface="Arial"/>
              <a:buChar char="•"/>
              <a:tabLst>
                <a:tab pos="614045" algn="l"/>
              </a:tabLst>
            </a:pPr>
            <a:r>
              <a:rPr sz="1800" b="1" dirty="0">
                <a:latin typeface="Arial"/>
                <a:cs typeface="Arial"/>
              </a:rPr>
              <a:t>Chop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bark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away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from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wedges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improve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lifting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efficiency</a:t>
            </a:r>
            <a:endParaRPr sz="1800">
              <a:latin typeface="Arial"/>
              <a:cs typeface="Arial"/>
            </a:endParaRPr>
          </a:p>
          <a:p>
            <a:pPr marL="614045" lvl="1" indent="-144145">
              <a:lnSpc>
                <a:spcPct val="100000"/>
              </a:lnSpc>
              <a:buFont typeface="Arial"/>
              <a:buChar char="•"/>
              <a:tabLst>
                <a:tab pos="614045" algn="l"/>
              </a:tabLst>
            </a:pPr>
            <a:r>
              <a:rPr sz="1800" b="1" dirty="0">
                <a:latin typeface="Arial"/>
                <a:cs typeface="Arial"/>
              </a:rPr>
              <a:t>Alternate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between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two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more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wedges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accelerate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process</a:t>
            </a:r>
            <a:endParaRPr sz="1800">
              <a:latin typeface="Arial"/>
              <a:cs typeface="Arial"/>
            </a:endParaRPr>
          </a:p>
          <a:p>
            <a:pPr marL="156845" indent="-144145">
              <a:lnSpc>
                <a:spcPct val="100000"/>
              </a:lnSpc>
              <a:buFont typeface="Arial"/>
              <a:buChar char="•"/>
              <a:tabLst>
                <a:tab pos="156845" algn="l"/>
              </a:tabLst>
            </a:pPr>
            <a:r>
              <a:rPr sz="1800" b="1" dirty="0">
                <a:latin typeface="Arial"/>
                <a:cs typeface="Arial"/>
              </a:rPr>
              <a:t>Use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driving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(sit-</a:t>
            </a:r>
            <a:r>
              <a:rPr sz="1800" b="1" dirty="0">
                <a:latin typeface="Arial"/>
                <a:cs typeface="Arial"/>
              </a:rPr>
              <a:t>back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may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fall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any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direction)</a:t>
            </a:r>
            <a:endParaRPr sz="1800">
              <a:latin typeface="Arial"/>
              <a:cs typeface="Arial"/>
            </a:endParaRPr>
          </a:p>
          <a:p>
            <a:pPr marL="156845" indent="-144145">
              <a:lnSpc>
                <a:spcPct val="100000"/>
              </a:lnSpc>
              <a:buFont typeface="Arial"/>
              <a:buChar char="•"/>
              <a:tabLst>
                <a:tab pos="156845" algn="l"/>
              </a:tabLst>
            </a:pPr>
            <a:r>
              <a:rPr sz="1800" b="1" dirty="0">
                <a:latin typeface="Arial"/>
                <a:cs typeface="Arial"/>
              </a:rPr>
              <a:t>Reface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sit-</a:t>
            </a:r>
            <a:r>
              <a:rPr sz="1800" b="1" dirty="0">
                <a:latin typeface="Arial"/>
                <a:cs typeface="Arial"/>
              </a:rPr>
              <a:t>back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direction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lean</a:t>
            </a:r>
            <a:endParaRPr sz="1800">
              <a:latin typeface="Arial"/>
              <a:cs typeface="Arial"/>
            </a:endParaRPr>
          </a:p>
          <a:p>
            <a:pPr marL="614045" lvl="1" indent="-144145">
              <a:lnSpc>
                <a:spcPct val="100000"/>
              </a:lnSpc>
              <a:buFont typeface="Arial"/>
              <a:buChar char="•"/>
              <a:tabLst>
                <a:tab pos="614045" algn="l"/>
              </a:tabLst>
            </a:pPr>
            <a:r>
              <a:rPr sz="1800" b="1" dirty="0">
                <a:latin typeface="Arial"/>
                <a:cs typeface="Arial"/>
              </a:rPr>
              <a:t>Second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face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located</a:t>
            </a:r>
            <a:endParaRPr sz="1800">
              <a:latin typeface="Arial"/>
              <a:cs typeface="Arial"/>
            </a:endParaRPr>
          </a:p>
          <a:p>
            <a:pPr marL="1071245" lvl="2" indent="-144145">
              <a:lnSpc>
                <a:spcPct val="100000"/>
              </a:lnSpc>
              <a:buFont typeface="Arial"/>
              <a:buChar char="•"/>
              <a:tabLst>
                <a:tab pos="1071245" algn="l"/>
              </a:tabLst>
            </a:pPr>
            <a:r>
              <a:rPr sz="1800" b="1" dirty="0">
                <a:latin typeface="Arial"/>
                <a:cs typeface="Arial"/>
              </a:rPr>
              <a:t>One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diameter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above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first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face</a:t>
            </a:r>
            <a:endParaRPr sz="1800">
              <a:latin typeface="Arial"/>
              <a:cs typeface="Arial"/>
            </a:endParaRPr>
          </a:p>
          <a:p>
            <a:pPr marL="1071245" lvl="2" indent="-144145">
              <a:lnSpc>
                <a:spcPct val="100000"/>
              </a:lnSpc>
              <a:buFont typeface="Arial"/>
              <a:buChar char="•"/>
              <a:tabLst>
                <a:tab pos="1071245" algn="l"/>
              </a:tabLst>
            </a:pP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direction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lean</a:t>
            </a:r>
            <a:endParaRPr sz="1800">
              <a:latin typeface="Arial"/>
              <a:cs typeface="Arial"/>
            </a:endParaRPr>
          </a:p>
          <a:p>
            <a:pPr marL="614045" lvl="1" indent="-144145">
              <a:lnSpc>
                <a:spcPct val="100000"/>
              </a:lnSpc>
              <a:buFont typeface="Arial"/>
              <a:buChar char="•"/>
              <a:tabLst>
                <a:tab pos="614045" algn="l"/>
              </a:tabLst>
            </a:pPr>
            <a:r>
              <a:rPr sz="1800" b="1" dirty="0">
                <a:latin typeface="Arial"/>
                <a:cs typeface="Arial"/>
              </a:rPr>
              <a:t>Only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fell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sit-</a:t>
            </a:r>
            <a:r>
              <a:rPr sz="1800" b="1" dirty="0">
                <a:latin typeface="Arial"/>
                <a:cs typeface="Arial"/>
              </a:rPr>
              <a:t>back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direction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lean</a:t>
            </a:r>
            <a:endParaRPr sz="1800">
              <a:latin typeface="Arial"/>
              <a:cs typeface="Arial"/>
            </a:endParaRPr>
          </a:p>
          <a:p>
            <a:pPr marL="156845" indent="-144145">
              <a:lnSpc>
                <a:spcPct val="100000"/>
              </a:lnSpc>
              <a:buFont typeface="Arial"/>
              <a:buChar char="•"/>
              <a:tabLst>
                <a:tab pos="156845" algn="l"/>
              </a:tabLst>
            </a:pPr>
            <a:r>
              <a:rPr sz="1800" b="1" dirty="0">
                <a:latin typeface="Arial"/>
                <a:cs typeface="Arial"/>
              </a:rPr>
              <a:t>Get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help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(heavy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equipment,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explosives,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etc.)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39150" y="979170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79409" y="-21590"/>
            <a:ext cx="793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636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Pinched </a:t>
            </a:r>
            <a:r>
              <a:rPr sz="1200" b="1" dirty="0">
                <a:latin typeface="Arial"/>
                <a:cs typeface="Arial"/>
              </a:rPr>
              <a:t>Saw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Blade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10182" y="-1587"/>
            <a:ext cx="1306195" cy="1147445"/>
            <a:chOff x="7810182" y="-1587"/>
            <a:chExt cx="1306195" cy="1147445"/>
          </a:xfrm>
        </p:grpSpPr>
        <p:sp>
          <p:nvSpPr>
            <p:cNvPr id="8" name="object 8"/>
            <p:cNvSpPr/>
            <p:nvPr/>
          </p:nvSpPr>
          <p:spPr>
            <a:xfrm>
              <a:off x="7824469" y="12700"/>
              <a:ext cx="1277620" cy="1118870"/>
            </a:xfrm>
            <a:custGeom>
              <a:avLst/>
              <a:gdLst/>
              <a:ahLst/>
              <a:cxnLst/>
              <a:rect l="l" t="t" r="r" b="b"/>
              <a:pathLst>
                <a:path w="1277620" h="1118870">
                  <a:moveTo>
                    <a:pt x="720089" y="608329"/>
                  </a:moveTo>
                  <a:lnTo>
                    <a:pt x="55879" y="608329"/>
                  </a:lnTo>
                </a:path>
                <a:path w="1277620" h="1118870">
                  <a:moveTo>
                    <a:pt x="0" y="25400"/>
                  </a:moveTo>
                  <a:lnTo>
                    <a:pt x="68579" y="533400"/>
                  </a:lnTo>
                </a:path>
                <a:path w="1277620" h="1118870">
                  <a:moveTo>
                    <a:pt x="67309" y="608329"/>
                  </a:moveTo>
                  <a:lnTo>
                    <a:pt x="67309" y="1118870"/>
                  </a:lnTo>
                </a:path>
                <a:path w="1277620" h="1118870">
                  <a:moveTo>
                    <a:pt x="892809" y="762000"/>
                  </a:moveTo>
                  <a:lnTo>
                    <a:pt x="1277620" y="762000"/>
                  </a:lnTo>
                </a:path>
                <a:path w="1277620" h="1118870">
                  <a:moveTo>
                    <a:pt x="1189989" y="237490"/>
                  </a:moveTo>
                  <a:lnTo>
                    <a:pt x="880109" y="767079"/>
                  </a:lnTo>
                </a:path>
                <a:path w="1277620" h="1118870">
                  <a:moveTo>
                    <a:pt x="1191259" y="242570"/>
                  </a:moveTo>
                  <a:lnTo>
                    <a:pt x="1165859" y="0"/>
                  </a:lnTo>
                </a:path>
                <a:path w="1277620" h="1118870">
                  <a:moveTo>
                    <a:pt x="1270000" y="760729"/>
                  </a:moveTo>
                  <a:lnTo>
                    <a:pt x="1270000" y="111887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62669" y="1057910"/>
              <a:ext cx="346710" cy="0"/>
            </a:xfrm>
            <a:custGeom>
              <a:avLst/>
              <a:gdLst/>
              <a:ahLst/>
              <a:cxnLst/>
              <a:rect l="l" t="t" r="r" b="b"/>
              <a:pathLst>
                <a:path w="346709">
                  <a:moveTo>
                    <a:pt x="346709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04299" y="1019810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30">
                  <a:moveTo>
                    <a:pt x="0" y="0"/>
                  </a:moveTo>
                  <a:lnTo>
                    <a:pt x="0" y="74929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79409" y="1057910"/>
              <a:ext cx="347980" cy="0"/>
            </a:xfrm>
            <a:custGeom>
              <a:avLst/>
              <a:gdLst/>
              <a:ahLst/>
              <a:cxnLst/>
              <a:rect l="l" t="t" r="r" b="b"/>
              <a:pathLst>
                <a:path w="347979">
                  <a:moveTo>
                    <a:pt x="34798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08289" y="1019810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30">
                  <a:moveTo>
                    <a:pt x="76200" y="0"/>
                  </a:moveTo>
                  <a:lnTo>
                    <a:pt x="0" y="38100"/>
                  </a:lnTo>
                  <a:lnTo>
                    <a:pt x="76200" y="7492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47099" y="613409"/>
              <a:ext cx="161290" cy="157480"/>
            </a:xfrm>
            <a:custGeom>
              <a:avLst/>
              <a:gdLst/>
              <a:ahLst/>
              <a:cxnLst/>
              <a:rect l="l" t="t" r="r" b="b"/>
              <a:pathLst>
                <a:path w="161290" h="157479">
                  <a:moveTo>
                    <a:pt x="161290" y="0"/>
                  </a:moveTo>
                  <a:lnTo>
                    <a:pt x="0" y="0"/>
                  </a:lnTo>
                  <a:lnTo>
                    <a:pt x="0" y="157479"/>
                  </a:lnTo>
                  <a:lnTo>
                    <a:pt x="81279" y="157479"/>
                  </a:lnTo>
                  <a:lnTo>
                    <a:pt x="161290" y="157479"/>
                  </a:lnTo>
                  <a:lnTo>
                    <a:pt x="16129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547100" y="621030"/>
            <a:ext cx="186690" cy="15367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250"/>
              </a:spcBef>
            </a:pPr>
            <a:r>
              <a:rPr sz="800" b="1" spc="-25" dirty="0">
                <a:latin typeface="Arial"/>
                <a:cs typeface="Arial"/>
              </a:rPr>
              <a:t>HW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871233" y="399187"/>
            <a:ext cx="685165" cy="222250"/>
            <a:chOff x="7871233" y="399187"/>
            <a:chExt cx="685165" cy="222250"/>
          </a:xfrm>
        </p:grpSpPr>
        <p:sp>
          <p:nvSpPr>
            <p:cNvPr id="16" name="object 16"/>
            <p:cNvSpPr/>
            <p:nvPr/>
          </p:nvSpPr>
          <p:spPr>
            <a:xfrm>
              <a:off x="7885430" y="546100"/>
              <a:ext cx="351790" cy="66040"/>
            </a:xfrm>
            <a:custGeom>
              <a:avLst/>
              <a:gdLst/>
              <a:ahLst/>
              <a:cxnLst/>
              <a:rect l="l" t="t" r="r" b="b"/>
              <a:pathLst>
                <a:path w="351790" h="66040">
                  <a:moveTo>
                    <a:pt x="35179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176529" y="66039"/>
                  </a:lnTo>
                  <a:lnTo>
                    <a:pt x="351790" y="66039"/>
                  </a:lnTo>
                  <a:lnTo>
                    <a:pt x="35179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85430" y="546100"/>
              <a:ext cx="351790" cy="66040"/>
            </a:xfrm>
            <a:custGeom>
              <a:avLst/>
              <a:gdLst/>
              <a:ahLst/>
              <a:cxnLst/>
              <a:rect l="l" t="t" r="r" b="b"/>
              <a:pathLst>
                <a:path w="351790" h="66040">
                  <a:moveTo>
                    <a:pt x="176529" y="66039"/>
                  </a:moveTo>
                  <a:lnTo>
                    <a:pt x="0" y="66039"/>
                  </a:lnTo>
                  <a:lnTo>
                    <a:pt x="0" y="0"/>
                  </a:lnTo>
                  <a:lnTo>
                    <a:pt x="351790" y="0"/>
                  </a:lnTo>
                  <a:lnTo>
                    <a:pt x="351790" y="66039"/>
                  </a:lnTo>
                  <a:lnTo>
                    <a:pt x="176529" y="6603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85430" y="521970"/>
              <a:ext cx="656590" cy="36830"/>
            </a:xfrm>
            <a:custGeom>
              <a:avLst/>
              <a:gdLst/>
              <a:ahLst/>
              <a:cxnLst/>
              <a:rect l="l" t="t" r="r" b="b"/>
              <a:pathLst>
                <a:path w="656590" h="36829">
                  <a:moveTo>
                    <a:pt x="0" y="36829"/>
                  </a:moveTo>
                  <a:lnTo>
                    <a:pt x="53004" y="30133"/>
                  </a:lnTo>
                  <a:lnTo>
                    <a:pt x="105692" y="23048"/>
                  </a:lnTo>
                  <a:lnTo>
                    <a:pt x="158591" y="16033"/>
                  </a:lnTo>
                  <a:lnTo>
                    <a:pt x="212231" y="9548"/>
                  </a:lnTo>
                  <a:lnTo>
                    <a:pt x="267140" y="4051"/>
                  </a:lnTo>
                  <a:lnTo>
                    <a:pt x="323850" y="0"/>
                  </a:lnTo>
                  <a:lnTo>
                    <a:pt x="381736" y="1092"/>
                  </a:lnTo>
                  <a:lnTo>
                    <a:pt x="438912" y="4850"/>
                  </a:lnTo>
                  <a:lnTo>
                    <a:pt x="493733" y="10363"/>
                  </a:lnTo>
                  <a:lnTo>
                    <a:pt x="544556" y="16721"/>
                  </a:lnTo>
                  <a:lnTo>
                    <a:pt x="589735" y="23011"/>
                  </a:lnTo>
                  <a:lnTo>
                    <a:pt x="627628" y="28325"/>
                  </a:lnTo>
                  <a:lnTo>
                    <a:pt x="656590" y="3175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71231" y="506513"/>
              <a:ext cx="685165" cy="66675"/>
            </a:xfrm>
            <a:custGeom>
              <a:avLst/>
              <a:gdLst/>
              <a:ahLst/>
              <a:cxnLst/>
              <a:rect l="l" t="t" r="r" b="b"/>
              <a:pathLst>
                <a:path w="685165" h="66675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685165" h="66675">
                  <a:moveTo>
                    <a:pt x="684974" y="52285"/>
                  </a:moveTo>
                  <a:lnTo>
                    <a:pt x="680821" y="42252"/>
                  </a:lnTo>
                  <a:lnTo>
                    <a:pt x="670788" y="38100"/>
                  </a:lnTo>
                  <a:lnTo>
                    <a:pt x="660742" y="42252"/>
                  </a:lnTo>
                  <a:lnTo>
                    <a:pt x="656590" y="52285"/>
                  </a:lnTo>
                  <a:lnTo>
                    <a:pt x="660742" y="62331"/>
                  </a:lnTo>
                  <a:lnTo>
                    <a:pt x="670788" y="66484"/>
                  </a:lnTo>
                  <a:lnTo>
                    <a:pt x="680821" y="62331"/>
                  </a:lnTo>
                  <a:lnTo>
                    <a:pt x="684974" y="522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36940" y="547370"/>
              <a:ext cx="0" cy="73660"/>
            </a:xfrm>
            <a:custGeom>
              <a:avLst/>
              <a:gdLst/>
              <a:ahLst/>
              <a:cxnLst/>
              <a:rect l="l" t="t" r="r" b="b"/>
              <a:pathLst>
                <a:path h="73659">
                  <a:moveTo>
                    <a:pt x="0" y="0"/>
                  </a:moveTo>
                  <a:lnTo>
                    <a:pt x="0" y="7365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52740" y="403860"/>
              <a:ext cx="422909" cy="133350"/>
            </a:xfrm>
            <a:custGeom>
              <a:avLst/>
              <a:gdLst/>
              <a:ahLst/>
              <a:cxnLst/>
              <a:rect l="l" t="t" r="r" b="b"/>
              <a:pathLst>
                <a:path w="422909" h="133350">
                  <a:moveTo>
                    <a:pt x="422909" y="0"/>
                  </a:moveTo>
                  <a:lnTo>
                    <a:pt x="0" y="13335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885430" y="499110"/>
              <a:ext cx="83820" cy="72390"/>
            </a:xfrm>
            <a:custGeom>
              <a:avLst/>
              <a:gdLst/>
              <a:ahLst/>
              <a:cxnLst/>
              <a:rect l="l" t="t" r="r" b="b"/>
              <a:pathLst>
                <a:path w="83820" h="72390">
                  <a:moveTo>
                    <a:pt x="60960" y="0"/>
                  </a:moveTo>
                  <a:lnTo>
                    <a:pt x="0" y="58419"/>
                  </a:lnTo>
                  <a:lnTo>
                    <a:pt x="83820" y="7238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5750" rIns="0" bIns="0" rtlCol="0">
            <a:spAutoFit/>
          </a:bodyPr>
          <a:lstStyle/>
          <a:p>
            <a:pPr marL="258254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6619" y="1394459"/>
            <a:ext cx="7568565" cy="490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885" indent="22542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38125" algn="l"/>
              </a:tabLst>
            </a:pPr>
            <a:r>
              <a:rPr sz="2000" b="1" dirty="0">
                <a:latin typeface="Arial"/>
                <a:cs typeface="Arial"/>
              </a:rPr>
              <a:t>Always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willing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able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walk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away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after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assessing</a:t>
            </a:r>
            <a:r>
              <a:rPr sz="2000" b="1" spc="-25" dirty="0">
                <a:latin typeface="Arial"/>
                <a:cs typeface="Arial"/>
              </a:rPr>
              <a:t> the </a:t>
            </a:r>
            <a:r>
              <a:rPr sz="2000" b="1" dirty="0">
                <a:latin typeface="Arial"/>
                <a:cs typeface="Arial"/>
              </a:rPr>
              <a:t>tree’s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lean,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quality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holding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wood,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felling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difficulty,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risk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people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or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property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12700" marR="456565" indent="156210">
              <a:lnSpc>
                <a:spcPct val="100000"/>
              </a:lnSpc>
              <a:buFont typeface="Arial"/>
              <a:buChar char="•"/>
              <a:tabLst>
                <a:tab pos="168910" algn="l"/>
              </a:tabLst>
            </a:pPr>
            <a:r>
              <a:rPr sz="2000" b="1" dirty="0">
                <a:latin typeface="Arial"/>
                <a:cs typeface="Arial"/>
              </a:rPr>
              <a:t>Perform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postmortem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on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stump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each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felled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tree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to </a:t>
            </a:r>
            <a:r>
              <a:rPr sz="2000" b="1" dirty="0">
                <a:latin typeface="Arial"/>
                <a:cs typeface="Arial"/>
              </a:rPr>
              <a:t>evaluate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what went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right and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what went </a:t>
            </a:r>
            <a:r>
              <a:rPr sz="2000" b="1" spc="-10" dirty="0">
                <a:latin typeface="Arial"/>
                <a:cs typeface="Arial"/>
              </a:rPr>
              <a:t>wrong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12700" marR="5080" indent="226695">
              <a:lnSpc>
                <a:spcPct val="100000"/>
              </a:lnSpc>
              <a:buFont typeface="Arial"/>
              <a:buChar char="•"/>
              <a:tabLst>
                <a:tab pos="239395" algn="l"/>
              </a:tabLst>
            </a:pPr>
            <a:r>
              <a:rPr sz="2000" b="1" dirty="0">
                <a:latin typeface="Arial"/>
                <a:cs typeface="Arial"/>
              </a:rPr>
              <a:t>Choose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back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cut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type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consistent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with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length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width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chainsaw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bar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12700" marR="674370" indent="226695">
              <a:lnSpc>
                <a:spcPct val="100000"/>
              </a:lnSpc>
              <a:buFont typeface="Arial"/>
              <a:buChar char="•"/>
              <a:tabLst>
                <a:tab pos="239395" algn="l"/>
              </a:tabLst>
            </a:pPr>
            <a:r>
              <a:rPr sz="2000" b="1" dirty="0">
                <a:latin typeface="Arial"/>
                <a:cs typeface="Arial"/>
              </a:rPr>
              <a:t>Mark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up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tree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accordance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with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lean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falling </a:t>
            </a:r>
            <a:r>
              <a:rPr sz="2000" b="1" dirty="0">
                <a:latin typeface="Arial"/>
                <a:cs typeface="Arial"/>
              </a:rPr>
              <a:t>direction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like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artist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marks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up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canvas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before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painting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12700" marR="322580" indent="156210">
              <a:lnSpc>
                <a:spcPct val="100000"/>
              </a:lnSpc>
              <a:buFont typeface="Arial"/>
              <a:buChar char="•"/>
              <a:tabLst>
                <a:tab pos="168910" algn="l"/>
              </a:tabLst>
            </a:pPr>
            <a:r>
              <a:rPr sz="2000" b="1" dirty="0">
                <a:latin typeface="Arial"/>
                <a:cs typeface="Arial"/>
              </a:rPr>
              <a:t>Through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understanding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principles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associated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with </a:t>
            </a:r>
            <a:r>
              <a:rPr sz="2000" b="1" dirty="0">
                <a:latin typeface="Arial"/>
                <a:cs typeface="Arial"/>
              </a:rPr>
              <a:t>holding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wood,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stump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shot,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types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back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cuts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allow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on- </a:t>
            </a:r>
            <a:r>
              <a:rPr sz="2000" b="1" spc="-10" dirty="0">
                <a:latin typeface="Arial"/>
                <a:cs typeface="Arial"/>
              </a:rPr>
              <a:t>the-</a:t>
            </a:r>
            <a:r>
              <a:rPr sz="2000" b="1" dirty="0">
                <a:latin typeface="Arial"/>
                <a:cs typeface="Arial"/>
              </a:rPr>
              <a:t>fly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cutting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modifications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additional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constraints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4020" rIns="0" bIns="0" rtlCol="0">
            <a:spAutoFit/>
          </a:bodyPr>
          <a:lstStyle/>
          <a:p>
            <a:pPr marL="28448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0000"/>
                </a:solidFill>
              </a:rPr>
              <a:t>References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6400" y="2009140"/>
            <a:ext cx="850201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418465" indent="-635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Jepson,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Jeff,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Fell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Tree—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Complete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Guide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Successful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Felling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Woodcutting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Methods,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2019.</a:t>
            </a:r>
            <a:endParaRPr sz="1800">
              <a:latin typeface="Arial"/>
              <a:cs typeface="Arial"/>
            </a:endParaRPr>
          </a:p>
          <a:p>
            <a:pPr marL="12700" marR="78105">
              <a:lnSpc>
                <a:spcPct val="200000"/>
              </a:lnSpc>
            </a:pPr>
            <a:r>
              <a:rPr sz="1800" b="1" dirty="0">
                <a:latin typeface="Arial"/>
                <a:cs typeface="Arial"/>
              </a:rPr>
              <a:t>Dent,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Douglas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D.,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Professional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Timber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Falling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(A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Procedural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Approach),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1974. </a:t>
            </a:r>
            <a:r>
              <a:rPr sz="1800" b="1" spc="-10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http://www.osha.gov/SLTC/etools/logging/mainpage.html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National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Wildfire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Coordinating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Group,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Wildland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Fire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Chain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Saws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(S-</a:t>
            </a:r>
            <a:r>
              <a:rPr sz="1800" b="1" dirty="0">
                <a:latin typeface="Arial"/>
                <a:cs typeface="Arial"/>
              </a:rPr>
              <a:t>212),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2004.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6669" y="6139179"/>
            <a:ext cx="2270760" cy="679450"/>
          </a:xfrm>
          <a:custGeom>
            <a:avLst/>
            <a:gdLst/>
            <a:ahLst/>
            <a:cxnLst/>
            <a:rect l="l" t="t" r="r" b="b"/>
            <a:pathLst>
              <a:path w="2270760" h="679450">
                <a:moveTo>
                  <a:pt x="2270760" y="0"/>
                </a:moveTo>
                <a:lnTo>
                  <a:pt x="0" y="0"/>
                </a:lnTo>
                <a:lnTo>
                  <a:pt x="0" y="679450"/>
                </a:lnTo>
                <a:lnTo>
                  <a:pt x="1135380" y="679450"/>
                </a:lnTo>
                <a:lnTo>
                  <a:pt x="2270760" y="679450"/>
                </a:lnTo>
                <a:lnTo>
                  <a:pt x="227076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128927" y="5057547"/>
            <a:ext cx="677545" cy="283845"/>
            <a:chOff x="2128927" y="5057547"/>
            <a:chExt cx="677545" cy="283845"/>
          </a:xfrm>
        </p:grpSpPr>
        <p:sp>
          <p:nvSpPr>
            <p:cNvPr id="4" name="object 4"/>
            <p:cNvSpPr/>
            <p:nvPr/>
          </p:nvSpPr>
          <p:spPr>
            <a:xfrm>
              <a:off x="2133599" y="5062219"/>
              <a:ext cx="668020" cy="274320"/>
            </a:xfrm>
            <a:custGeom>
              <a:avLst/>
              <a:gdLst/>
              <a:ahLst/>
              <a:cxnLst/>
              <a:rect l="l" t="t" r="r" b="b"/>
              <a:pathLst>
                <a:path w="668019" h="274320">
                  <a:moveTo>
                    <a:pt x="668019" y="0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334010" y="274319"/>
                  </a:lnTo>
                  <a:lnTo>
                    <a:pt x="668019" y="274319"/>
                  </a:lnTo>
                  <a:lnTo>
                    <a:pt x="66801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33599" y="5062219"/>
              <a:ext cx="668020" cy="274320"/>
            </a:xfrm>
            <a:custGeom>
              <a:avLst/>
              <a:gdLst/>
              <a:ahLst/>
              <a:cxnLst/>
              <a:rect l="l" t="t" r="r" b="b"/>
              <a:pathLst>
                <a:path w="668019" h="274320">
                  <a:moveTo>
                    <a:pt x="334010" y="274319"/>
                  </a:moveTo>
                  <a:lnTo>
                    <a:pt x="0" y="274319"/>
                  </a:lnTo>
                  <a:lnTo>
                    <a:pt x="0" y="0"/>
                  </a:lnTo>
                  <a:lnTo>
                    <a:pt x="668019" y="0"/>
                  </a:lnTo>
                  <a:lnTo>
                    <a:pt x="668019" y="274319"/>
                  </a:lnTo>
                  <a:lnTo>
                    <a:pt x="334010" y="27431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34340" y="5031740"/>
            <a:ext cx="988060" cy="276860"/>
          </a:xfrm>
          <a:custGeom>
            <a:avLst/>
            <a:gdLst/>
            <a:ahLst/>
            <a:cxnLst/>
            <a:rect l="l" t="t" r="r" b="b"/>
            <a:pathLst>
              <a:path w="988060" h="276860">
                <a:moveTo>
                  <a:pt x="988060" y="0"/>
                </a:moveTo>
                <a:lnTo>
                  <a:pt x="0" y="0"/>
                </a:lnTo>
                <a:lnTo>
                  <a:pt x="0" y="276860"/>
                </a:lnTo>
                <a:lnTo>
                  <a:pt x="494029" y="276860"/>
                </a:lnTo>
                <a:lnTo>
                  <a:pt x="988060" y="276860"/>
                </a:lnTo>
                <a:lnTo>
                  <a:pt x="98806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87097" y="1534567"/>
            <a:ext cx="2760345" cy="2755265"/>
            <a:chOff x="187097" y="1534567"/>
            <a:chExt cx="2760345" cy="2755265"/>
          </a:xfrm>
        </p:grpSpPr>
        <p:sp>
          <p:nvSpPr>
            <p:cNvPr id="8" name="object 8"/>
            <p:cNvSpPr/>
            <p:nvPr/>
          </p:nvSpPr>
          <p:spPr>
            <a:xfrm>
              <a:off x="191769" y="1539239"/>
              <a:ext cx="2745740" cy="2745740"/>
            </a:xfrm>
            <a:custGeom>
              <a:avLst/>
              <a:gdLst/>
              <a:ahLst/>
              <a:cxnLst/>
              <a:rect l="l" t="t" r="r" b="b"/>
              <a:pathLst>
                <a:path w="2745740" h="2745740">
                  <a:moveTo>
                    <a:pt x="2745740" y="1372870"/>
                  </a:moveTo>
                  <a:lnTo>
                    <a:pt x="2744936" y="1422230"/>
                  </a:lnTo>
                  <a:lnTo>
                    <a:pt x="2742542" y="1471073"/>
                  </a:lnTo>
                  <a:lnTo>
                    <a:pt x="2738581" y="1519375"/>
                  </a:lnTo>
                  <a:lnTo>
                    <a:pt x="2733077" y="1567112"/>
                  </a:lnTo>
                  <a:lnTo>
                    <a:pt x="2726054" y="1614260"/>
                  </a:lnTo>
                  <a:lnTo>
                    <a:pt x="2717534" y="1660795"/>
                  </a:lnTo>
                  <a:lnTo>
                    <a:pt x="2707542" y="1706694"/>
                  </a:lnTo>
                  <a:lnTo>
                    <a:pt x="2696102" y="1751931"/>
                  </a:lnTo>
                  <a:lnTo>
                    <a:pt x="2683238" y="1796484"/>
                  </a:lnTo>
                  <a:lnTo>
                    <a:pt x="2668972" y="1840328"/>
                  </a:lnTo>
                  <a:lnTo>
                    <a:pt x="2653329" y="1883440"/>
                  </a:lnTo>
                  <a:lnTo>
                    <a:pt x="2636332" y="1925795"/>
                  </a:lnTo>
                  <a:lnTo>
                    <a:pt x="2618005" y="1967370"/>
                  </a:lnTo>
                  <a:lnTo>
                    <a:pt x="2598372" y="2008140"/>
                  </a:lnTo>
                  <a:lnTo>
                    <a:pt x="2577457" y="2048083"/>
                  </a:lnTo>
                  <a:lnTo>
                    <a:pt x="2555283" y="2087173"/>
                  </a:lnTo>
                  <a:lnTo>
                    <a:pt x="2531873" y="2125387"/>
                  </a:lnTo>
                  <a:lnTo>
                    <a:pt x="2507253" y="2162700"/>
                  </a:lnTo>
                  <a:lnTo>
                    <a:pt x="2481445" y="2199090"/>
                  </a:lnTo>
                  <a:lnTo>
                    <a:pt x="2454472" y="2234532"/>
                  </a:lnTo>
                  <a:lnTo>
                    <a:pt x="2426360" y="2269003"/>
                  </a:lnTo>
                  <a:lnTo>
                    <a:pt x="2397131" y="2302477"/>
                  </a:lnTo>
                  <a:lnTo>
                    <a:pt x="2366809" y="2334932"/>
                  </a:lnTo>
                  <a:lnTo>
                    <a:pt x="2335418" y="2366343"/>
                  </a:lnTo>
                  <a:lnTo>
                    <a:pt x="2302982" y="2396687"/>
                  </a:lnTo>
                  <a:lnTo>
                    <a:pt x="2269524" y="2425939"/>
                  </a:lnTo>
                  <a:lnTo>
                    <a:pt x="2235067" y="2454076"/>
                  </a:lnTo>
                  <a:lnTo>
                    <a:pt x="2199637" y="2481074"/>
                  </a:lnTo>
                  <a:lnTo>
                    <a:pt x="2163256" y="2506908"/>
                  </a:lnTo>
                  <a:lnTo>
                    <a:pt x="2125948" y="2531555"/>
                  </a:lnTo>
                  <a:lnTo>
                    <a:pt x="2087737" y="2554991"/>
                  </a:lnTo>
                  <a:lnTo>
                    <a:pt x="2048646" y="2577193"/>
                  </a:lnTo>
                  <a:lnTo>
                    <a:pt x="2008700" y="2598135"/>
                  </a:lnTo>
                  <a:lnTo>
                    <a:pt x="1967921" y="2617794"/>
                  </a:lnTo>
                  <a:lnTo>
                    <a:pt x="1926335" y="2636147"/>
                  </a:lnTo>
                  <a:lnTo>
                    <a:pt x="1883963" y="2653169"/>
                  </a:lnTo>
                  <a:lnTo>
                    <a:pt x="1840831" y="2668836"/>
                  </a:lnTo>
                  <a:lnTo>
                    <a:pt x="1796961" y="2683125"/>
                  </a:lnTo>
                  <a:lnTo>
                    <a:pt x="1752378" y="2696011"/>
                  </a:lnTo>
                  <a:lnTo>
                    <a:pt x="1707105" y="2707471"/>
                  </a:lnTo>
                  <a:lnTo>
                    <a:pt x="1661166" y="2717480"/>
                  </a:lnTo>
                  <a:lnTo>
                    <a:pt x="1614584" y="2726015"/>
                  </a:lnTo>
                  <a:lnTo>
                    <a:pt x="1567384" y="2733052"/>
                  </a:lnTo>
                  <a:lnTo>
                    <a:pt x="1519588" y="2738567"/>
                  </a:lnTo>
                  <a:lnTo>
                    <a:pt x="1471222" y="2742536"/>
                  </a:lnTo>
                  <a:lnTo>
                    <a:pt x="1422308" y="2744935"/>
                  </a:lnTo>
                  <a:lnTo>
                    <a:pt x="1372870" y="2745740"/>
                  </a:lnTo>
                  <a:lnTo>
                    <a:pt x="1323431" y="2744935"/>
                  </a:lnTo>
                  <a:lnTo>
                    <a:pt x="1274517" y="2742536"/>
                  </a:lnTo>
                  <a:lnTo>
                    <a:pt x="1226151" y="2738567"/>
                  </a:lnTo>
                  <a:lnTo>
                    <a:pt x="1178355" y="2733052"/>
                  </a:lnTo>
                  <a:lnTo>
                    <a:pt x="1131155" y="2726015"/>
                  </a:lnTo>
                  <a:lnTo>
                    <a:pt x="1084573" y="2717480"/>
                  </a:lnTo>
                  <a:lnTo>
                    <a:pt x="1038634" y="2707471"/>
                  </a:lnTo>
                  <a:lnTo>
                    <a:pt x="993361" y="2696011"/>
                  </a:lnTo>
                  <a:lnTo>
                    <a:pt x="948778" y="2683125"/>
                  </a:lnTo>
                  <a:lnTo>
                    <a:pt x="904908" y="2668836"/>
                  </a:lnTo>
                  <a:lnTo>
                    <a:pt x="861776" y="2653169"/>
                  </a:lnTo>
                  <a:lnTo>
                    <a:pt x="819404" y="2636147"/>
                  </a:lnTo>
                  <a:lnTo>
                    <a:pt x="777818" y="2617794"/>
                  </a:lnTo>
                  <a:lnTo>
                    <a:pt x="737039" y="2598135"/>
                  </a:lnTo>
                  <a:lnTo>
                    <a:pt x="697093" y="2577193"/>
                  </a:lnTo>
                  <a:lnTo>
                    <a:pt x="658002" y="2554991"/>
                  </a:lnTo>
                  <a:lnTo>
                    <a:pt x="619791" y="2531555"/>
                  </a:lnTo>
                  <a:lnTo>
                    <a:pt x="582483" y="2506908"/>
                  </a:lnTo>
                  <a:lnTo>
                    <a:pt x="546102" y="2481074"/>
                  </a:lnTo>
                  <a:lnTo>
                    <a:pt x="510672" y="2454076"/>
                  </a:lnTo>
                  <a:lnTo>
                    <a:pt x="476215" y="2425939"/>
                  </a:lnTo>
                  <a:lnTo>
                    <a:pt x="442757" y="2396687"/>
                  </a:lnTo>
                  <a:lnTo>
                    <a:pt x="410321" y="2366343"/>
                  </a:lnTo>
                  <a:lnTo>
                    <a:pt x="378930" y="2334932"/>
                  </a:lnTo>
                  <a:lnTo>
                    <a:pt x="348608" y="2302477"/>
                  </a:lnTo>
                  <a:lnTo>
                    <a:pt x="319379" y="2269003"/>
                  </a:lnTo>
                  <a:lnTo>
                    <a:pt x="291267" y="2234532"/>
                  </a:lnTo>
                  <a:lnTo>
                    <a:pt x="264294" y="2199090"/>
                  </a:lnTo>
                  <a:lnTo>
                    <a:pt x="238486" y="2162700"/>
                  </a:lnTo>
                  <a:lnTo>
                    <a:pt x="213866" y="2125387"/>
                  </a:lnTo>
                  <a:lnTo>
                    <a:pt x="190456" y="2087173"/>
                  </a:lnTo>
                  <a:lnTo>
                    <a:pt x="168282" y="2048083"/>
                  </a:lnTo>
                  <a:lnTo>
                    <a:pt x="147367" y="2008140"/>
                  </a:lnTo>
                  <a:lnTo>
                    <a:pt x="127734" y="1967370"/>
                  </a:lnTo>
                  <a:lnTo>
                    <a:pt x="109407" y="1925795"/>
                  </a:lnTo>
                  <a:lnTo>
                    <a:pt x="92410" y="1883440"/>
                  </a:lnTo>
                  <a:lnTo>
                    <a:pt x="76767" y="1840328"/>
                  </a:lnTo>
                  <a:lnTo>
                    <a:pt x="62501" y="1796484"/>
                  </a:lnTo>
                  <a:lnTo>
                    <a:pt x="49637" y="1751931"/>
                  </a:lnTo>
                  <a:lnTo>
                    <a:pt x="38197" y="1706694"/>
                  </a:lnTo>
                  <a:lnTo>
                    <a:pt x="28205" y="1660795"/>
                  </a:lnTo>
                  <a:lnTo>
                    <a:pt x="19685" y="1614260"/>
                  </a:lnTo>
                  <a:lnTo>
                    <a:pt x="12662" y="1567112"/>
                  </a:lnTo>
                  <a:lnTo>
                    <a:pt x="7158" y="1519375"/>
                  </a:lnTo>
                  <a:lnTo>
                    <a:pt x="3197" y="1471073"/>
                  </a:lnTo>
                  <a:lnTo>
                    <a:pt x="803" y="1422230"/>
                  </a:lnTo>
                  <a:lnTo>
                    <a:pt x="0" y="1372870"/>
                  </a:lnTo>
                  <a:lnTo>
                    <a:pt x="803" y="1323431"/>
                  </a:lnTo>
                  <a:lnTo>
                    <a:pt x="3197" y="1274517"/>
                  </a:lnTo>
                  <a:lnTo>
                    <a:pt x="7158" y="1226151"/>
                  </a:lnTo>
                  <a:lnTo>
                    <a:pt x="12662" y="1178355"/>
                  </a:lnTo>
                  <a:lnTo>
                    <a:pt x="19685" y="1131155"/>
                  </a:lnTo>
                  <a:lnTo>
                    <a:pt x="28205" y="1084573"/>
                  </a:lnTo>
                  <a:lnTo>
                    <a:pt x="38197" y="1038634"/>
                  </a:lnTo>
                  <a:lnTo>
                    <a:pt x="49637" y="993361"/>
                  </a:lnTo>
                  <a:lnTo>
                    <a:pt x="62501" y="948778"/>
                  </a:lnTo>
                  <a:lnTo>
                    <a:pt x="76767" y="904908"/>
                  </a:lnTo>
                  <a:lnTo>
                    <a:pt x="92410" y="861776"/>
                  </a:lnTo>
                  <a:lnTo>
                    <a:pt x="109407" y="819404"/>
                  </a:lnTo>
                  <a:lnTo>
                    <a:pt x="127734" y="777818"/>
                  </a:lnTo>
                  <a:lnTo>
                    <a:pt x="147367" y="737039"/>
                  </a:lnTo>
                  <a:lnTo>
                    <a:pt x="168282" y="697093"/>
                  </a:lnTo>
                  <a:lnTo>
                    <a:pt x="190456" y="658002"/>
                  </a:lnTo>
                  <a:lnTo>
                    <a:pt x="213866" y="619791"/>
                  </a:lnTo>
                  <a:lnTo>
                    <a:pt x="238486" y="582483"/>
                  </a:lnTo>
                  <a:lnTo>
                    <a:pt x="264294" y="546102"/>
                  </a:lnTo>
                  <a:lnTo>
                    <a:pt x="291267" y="510672"/>
                  </a:lnTo>
                  <a:lnTo>
                    <a:pt x="319379" y="476215"/>
                  </a:lnTo>
                  <a:lnTo>
                    <a:pt x="348608" y="442757"/>
                  </a:lnTo>
                  <a:lnTo>
                    <a:pt x="378930" y="410321"/>
                  </a:lnTo>
                  <a:lnTo>
                    <a:pt x="410321" y="378930"/>
                  </a:lnTo>
                  <a:lnTo>
                    <a:pt x="442757" y="348608"/>
                  </a:lnTo>
                  <a:lnTo>
                    <a:pt x="476215" y="319379"/>
                  </a:lnTo>
                  <a:lnTo>
                    <a:pt x="510672" y="291267"/>
                  </a:lnTo>
                  <a:lnTo>
                    <a:pt x="546102" y="264294"/>
                  </a:lnTo>
                  <a:lnTo>
                    <a:pt x="582483" y="238486"/>
                  </a:lnTo>
                  <a:lnTo>
                    <a:pt x="619791" y="213866"/>
                  </a:lnTo>
                  <a:lnTo>
                    <a:pt x="658002" y="190456"/>
                  </a:lnTo>
                  <a:lnTo>
                    <a:pt x="697093" y="168282"/>
                  </a:lnTo>
                  <a:lnTo>
                    <a:pt x="737039" y="147367"/>
                  </a:lnTo>
                  <a:lnTo>
                    <a:pt x="777818" y="127734"/>
                  </a:lnTo>
                  <a:lnTo>
                    <a:pt x="819404" y="109407"/>
                  </a:lnTo>
                  <a:lnTo>
                    <a:pt x="861776" y="92410"/>
                  </a:lnTo>
                  <a:lnTo>
                    <a:pt x="904908" y="76767"/>
                  </a:lnTo>
                  <a:lnTo>
                    <a:pt x="948778" y="62501"/>
                  </a:lnTo>
                  <a:lnTo>
                    <a:pt x="993361" y="49637"/>
                  </a:lnTo>
                  <a:lnTo>
                    <a:pt x="1038634" y="38197"/>
                  </a:lnTo>
                  <a:lnTo>
                    <a:pt x="1084573" y="28205"/>
                  </a:lnTo>
                  <a:lnTo>
                    <a:pt x="1131155" y="19685"/>
                  </a:lnTo>
                  <a:lnTo>
                    <a:pt x="1178355" y="12662"/>
                  </a:lnTo>
                  <a:lnTo>
                    <a:pt x="1226151" y="7158"/>
                  </a:lnTo>
                  <a:lnTo>
                    <a:pt x="1274517" y="3197"/>
                  </a:lnTo>
                  <a:lnTo>
                    <a:pt x="1323431" y="803"/>
                  </a:lnTo>
                  <a:lnTo>
                    <a:pt x="1372870" y="0"/>
                  </a:lnTo>
                  <a:lnTo>
                    <a:pt x="1422308" y="803"/>
                  </a:lnTo>
                  <a:lnTo>
                    <a:pt x="1471222" y="3197"/>
                  </a:lnTo>
                  <a:lnTo>
                    <a:pt x="1519588" y="7158"/>
                  </a:lnTo>
                  <a:lnTo>
                    <a:pt x="1567384" y="12662"/>
                  </a:lnTo>
                  <a:lnTo>
                    <a:pt x="1614584" y="19685"/>
                  </a:lnTo>
                  <a:lnTo>
                    <a:pt x="1661166" y="28205"/>
                  </a:lnTo>
                  <a:lnTo>
                    <a:pt x="1707105" y="38197"/>
                  </a:lnTo>
                  <a:lnTo>
                    <a:pt x="1752378" y="49637"/>
                  </a:lnTo>
                  <a:lnTo>
                    <a:pt x="1796961" y="62501"/>
                  </a:lnTo>
                  <a:lnTo>
                    <a:pt x="1840831" y="76767"/>
                  </a:lnTo>
                  <a:lnTo>
                    <a:pt x="1883963" y="92410"/>
                  </a:lnTo>
                  <a:lnTo>
                    <a:pt x="1926335" y="109407"/>
                  </a:lnTo>
                  <a:lnTo>
                    <a:pt x="1967921" y="127734"/>
                  </a:lnTo>
                  <a:lnTo>
                    <a:pt x="2008700" y="147367"/>
                  </a:lnTo>
                  <a:lnTo>
                    <a:pt x="2048646" y="168282"/>
                  </a:lnTo>
                  <a:lnTo>
                    <a:pt x="2087737" y="190456"/>
                  </a:lnTo>
                  <a:lnTo>
                    <a:pt x="2125948" y="213866"/>
                  </a:lnTo>
                  <a:lnTo>
                    <a:pt x="2163256" y="238486"/>
                  </a:lnTo>
                  <a:lnTo>
                    <a:pt x="2199637" y="264294"/>
                  </a:lnTo>
                  <a:lnTo>
                    <a:pt x="2235067" y="291267"/>
                  </a:lnTo>
                  <a:lnTo>
                    <a:pt x="2269524" y="319379"/>
                  </a:lnTo>
                  <a:lnTo>
                    <a:pt x="2302982" y="348608"/>
                  </a:lnTo>
                  <a:lnTo>
                    <a:pt x="2335418" y="378930"/>
                  </a:lnTo>
                  <a:lnTo>
                    <a:pt x="2366809" y="410321"/>
                  </a:lnTo>
                  <a:lnTo>
                    <a:pt x="2397131" y="442757"/>
                  </a:lnTo>
                  <a:lnTo>
                    <a:pt x="2426360" y="476215"/>
                  </a:lnTo>
                  <a:lnTo>
                    <a:pt x="2454472" y="510672"/>
                  </a:lnTo>
                  <a:lnTo>
                    <a:pt x="2481445" y="546102"/>
                  </a:lnTo>
                  <a:lnTo>
                    <a:pt x="2507253" y="582483"/>
                  </a:lnTo>
                  <a:lnTo>
                    <a:pt x="2531873" y="619791"/>
                  </a:lnTo>
                  <a:lnTo>
                    <a:pt x="2555283" y="658002"/>
                  </a:lnTo>
                  <a:lnTo>
                    <a:pt x="2577457" y="697093"/>
                  </a:lnTo>
                  <a:lnTo>
                    <a:pt x="2598372" y="737039"/>
                  </a:lnTo>
                  <a:lnTo>
                    <a:pt x="2618005" y="777818"/>
                  </a:lnTo>
                  <a:lnTo>
                    <a:pt x="2636332" y="819404"/>
                  </a:lnTo>
                  <a:lnTo>
                    <a:pt x="2653329" y="861776"/>
                  </a:lnTo>
                  <a:lnTo>
                    <a:pt x="2668972" y="904908"/>
                  </a:lnTo>
                  <a:lnTo>
                    <a:pt x="2683238" y="948778"/>
                  </a:lnTo>
                  <a:lnTo>
                    <a:pt x="2696102" y="993361"/>
                  </a:lnTo>
                  <a:lnTo>
                    <a:pt x="2707542" y="1038634"/>
                  </a:lnTo>
                  <a:lnTo>
                    <a:pt x="2717534" y="1084573"/>
                  </a:lnTo>
                  <a:lnTo>
                    <a:pt x="2726054" y="1131155"/>
                  </a:lnTo>
                  <a:lnTo>
                    <a:pt x="2733077" y="1178355"/>
                  </a:lnTo>
                  <a:lnTo>
                    <a:pt x="2738581" y="1226151"/>
                  </a:lnTo>
                  <a:lnTo>
                    <a:pt x="2742542" y="1274517"/>
                  </a:lnTo>
                  <a:lnTo>
                    <a:pt x="2744936" y="1323431"/>
                  </a:lnTo>
                  <a:lnTo>
                    <a:pt x="2745740" y="137287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096" y="1534578"/>
              <a:ext cx="2755265" cy="2755265"/>
            </a:xfrm>
            <a:custGeom>
              <a:avLst/>
              <a:gdLst/>
              <a:ahLst/>
              <a:cxnLst/>
              <a:rect l="l" t="t" r="r" b="b"/>
              <a:pathLst>
                <a:path w="2755265" h="2755265">
                  <a:moveTo>
                    <a:pt x="9334" y="2750401"/>
                  </a:moveTo>
                  <a:lnTo>
                    <a:pt x="7975" y="2747099"/>
                  </a:lnTo>
                  <a:lnTo>
                    <a:pt x="4673" y="2745740"/>
                  </a:lnTo>
                  <a:lnTo>
                    <a:pt x="1358" y="2747099"/>
                  </a:lnTo>
                  <a:lnTo>
                    <a:pt x="0" y="2750401"/>
                  </a:lnTo>
                  <a:lnTo>
                    <a:pt x="1358" y="2753715"/>
                  </a:lnTo>
                  <a:lnTo>
                    <a:pt x="4673" y="2755074"/>
                  </a:lnTo>
                  <a:lnTo>
                    <a:pt x="7975" y="2753715"/>
                  </a:lnTo>
                  <a:lnTo>
                    <a:pt x="9334" y="2750401"/>
                  </a:lnTo>
                  <a:close/>
                </a:path>
                <a:path w="2755265" h="2755265">
                  <a:moveTo>
                    <a:pt x="2755074" y="4660"/>
                  </a:moveTo>
                  <a:lnTo>
                    <a:pt x="2753715" y="1358"/>
                  </a:lnTo>
                  <a:lnTo>
                    <a:pt x="2750413" y="0"/>
                  </a:lnTo>
                  <a:lnTo>
                    <a:pt x="2747099" y="1358"/>
                  </a:lnTo>
                  <a:lnTo>
                    <a:pt x="2745740" y="4660"/>
                  </a:lnTo>
                  <a:lnTo>
                    <a:pt x="2747099" y="7975"/>
                  </a:lnTo>
                  <a:lnTo>
                    <a:pt x="2750413" y="9334"/>
                  </a:lnTo>
                  <a:lnTo>
                    <a:pt x="2753715" y="7975"/>
                  </a:lnTo>
                  <a:lnTo>
                    <a:pt x="275507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10410" y="2960369"/>
              <a:ext cx="925830" cy="0"/>
            </a:xfrm>
            <a:custGeom>
              <a:avLst/>
              <a:gdLst/>
              <a:ahLst/>
              <a:cxnLst/>
              <a:rect l="l" t="t" r="r" b="b"/>
              <a:pathLst>
                <a:path w="925830">
                  <a:moveTo>
                    <a:pt x="925829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01520" y="1607819"/>
              <a:ext cx="941069" cy="2604770"/>
            </a:xfrm>
            <a:custGeom>
              <a:avLst/>
              <a:gdLst/>
              <a:ahLst/>
              <a:cxnLst/>
              <a:rect l="l" t="t" r="r" b="b"/>
              <a:pathLst>
                <a:path w="941069" h="2604770">
                  <a:moveTo>
                    <a:pt x="0" y="0"/>
                  </a:moveTo>
                  <a:lnTo>
                    <a:pt x="2540" y="2604769"/>
                  </a:lnTo>
                  <a:lnTo>
                    <a:pt x="87630" y="2573019"/>
                  </a:lnTo>
                  <a:lnTo>
                    <a:pt x="214630" y="2512060"/>
                  </a:lnTo>
                  <a:lnTo>
                    <a:pt x="257810" y="2489199"/>
                  </a:lnTo>
                  <a:lnTo>
                    <a:pt x="320040" y="2448560"/>
                  </a:lnTo>
                  <a:lnTo>
                    <a:pt x="370840" y="2414269"/>
                  </a:lnTo>
                  <a:lnTo>
                    <a:pt x="499110" y="2307590"/>
                  </a:lnTo>
                  <a:lnTo>
                    <a:pt x="537210" y="2274569"/>
                  </a:lnTo>
                  <a:lnTo>
                    <a:pt x="588010" y="2212340"/>
                  </a:lnTo>
                  <a:lnTo>
                    <a:pt x="618490" y="2181860"/>
                  </a:lnTo>
                  <a:lnTo>
                    <a:pt x="648969" y="2141219"/>
                  </a:lnTo>
                  <a:lnTo>
                    <a:pt x="683260" y="2098040"/>
                  </a:lnTo>
                  <a:lnTo>
                    <a:pt x="734060" y="2025649"/>
                  </a:lnTo>
                  <a:lnTo>
                    <a:pt x="772160" y="1962150"/>
                  </a:lnTo>
                  <a:lnTo>
                    <a:pt x="812800" y="1889759"/>
                  </a:lnTo>
                  <a:lnTo>
                    <a:pt x="843280" y="1818639"/>
                  </a:lnTo>
                  <a:lnTo>
                    <a:pt x="869950" y="1739900"/>
                  </a:lnTo>
                  <a:lnTo>
                    <a:pt x="897890" y="1624329"/>
                  </a:lnTo>
                  <a:lnTo>
                    <a:pt x="918210" y="1532889"/>
                  </a:lnTo>
                  <a:lnTo>
                    <a:pt x="930910" y="1437639"/>
                  </a:lnTo>
                  <a:lnTo>
                    <a:pt x="938530" y="1358900"/>
                  </a:lnTo>
                  <a:lnTo>
                    <a:pt x="941069" y="1291589"/>
                  </a:lnTo>
                  <a:lnTo>
                    <a:pt x="938530" y="1217929"/>
                  </a:lnTo>
                  <a:lnTo>
                    <a:pt x="928369" y="1141729"/>
                  </a:lnTo>
                  <a:lnTo>
                    <a:pt x="918210" y="1070609"/>
                  </a:lnTo>
                  <a:lnTo>
                    <a:pt x="904240" y="1003300"/>
                  </a:lnTo>
                  <a:lnTo>
                    <a:pt x="887730" y="944879"/>
                  </a:lnTo>
                  <a:lnTo>
                    <a:pt x="867410" y="877569"/>
                  </a:lnTo>
                  <a:lnTo>
                    <a:pt x="839469" y="798829"/>
                  </a:lnTo>
                  <a:lnTo>
                    <a:pt x="816610" y="740409"/>
                  </a:lnTo>
                  <a:lnTo>
                    <a:pt x="772160" y="652779"/>
                  </a:lnTo>
                  <a:lnTo>
                    <a:pt x="737869" y="598169"/>
                  </a:lnTo>
                  <a:lnTo>
                    <a:pt x="713740" y="557529"/>
                  </a:lnTo>
                  <a:lnTo>
                    <a:pt x="683260" y="509269"/>
                  </a:lnTo>
                  <a:lnTo>
                    <a:pt x="645160" y="458469"/>
                  </a:lnTo>
                  <a:lnTo>
                    <a:pt x="547369" y="346709"/>
                  </a:lnTo>
                  <a:lnTo>
                    <a:pt x="486410" y="289559"/>
                  </a:lnTo>
                  <a:lnTo>
                    <a:pt x="431800" y="241300"/>
                  </a:lnTo>
                  <a:lnTo>
                    <a:pt x="387350" y="203200"/>
                  </a:lnTo>
                  <a:lnTo>
                    <a:pt x="342900" y="168909"/>
                  </a:lnTo>
                  <a:lnTo>
                    <a:pt x="292100" y="135889"/>
                  </a:lnTo>
                  <a:lnTo>
                    <a:pt x="245110" y="107950"/>
                  </a:lnTo>
                  <a:lnTo>
                    <a:pt x="180340" y="74929"/>
                  </a:lnTo>
                  <a:lnTo>
                    <a:pt x="107950" y="44450"/>
                  </a:lnTo>
                  <a:lnTo>
                    <a:pt x="57150" y="20319"/>
                  </a:lnTo>
                  <a:lnTo>
                    <a:pt x="20319" y="10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01520" y="1607819"/>
              <a:ext cx="941069" cy="2604770"/>
            </a:xfrm>
            <a:custGeom>
              <a:avLst/>
              <a:gdLst/>
              <a:ahLst/>
              <a:cxnLst/>
              <a:rect l="l" t="t" r="r" b="b"/>
              <a:pathLst>
                <a:path w="941069" h="2604770">
                  <a:moveTo>
                    <a:pt x="0" y="0"/>
                  </a:moveTo>
                  <a:lnTo>
                    <a:pt x="20319" y="10159"/>
                  </a:lnTo>
                  <a:lnTo>
                    <a:pt x="57150" y="20319"/>
                  </a:lnTo>
                  <a:lnTo>
                    <a:pt x="107950" y="44450"/>
                  </a:lnTo>
                  <a:lnTo>
                    <a:pt x="180340" y="74929"/>
                  </a:lnTo>
                  <a:lnTo>
                    <a:pt x="245110" y="107950"/>
                  </a:lnTo>
                  <a:lnTo>
                    <a:pt x="292100" y="135889"/>
                  </a:lnTo>
                  <a:lnTo>
                    <a:pt x="342900" y="168909"/>
                  </a:lnTo>
                  <a:lnTo>
                    <a:pt x="387350" y="203200"/>
                  </a:lnTo>
                  <a:lnTo>
                    <a:pt x="431800" y="241300"/>
                  </a:lnTo>
                  <a:lnTo>
                    <a:pt x="486410" y="289559"/>
                  </a:lnTo>
                  <a:lnTo>
                    <a:pt x="547369" y="346709"/>
                  </a:lnTo>
                  <a:lnTo>
                    <a:pt x="591819" y="397509"/>
                  </a:lnTo>
                  <a:lnTo>
                    <a:pt x="645160" y="458469"/>
                  </a:lnTo>
                  <a:lnTo>
                    <a:pt x="683260" y="509269"/>
                  </a:lnTo>
                  <a:lnTo>
                    <a:pt x="713740" y="557529"/>
                  </a:lnTo>
                  <a:lnTo>
                    <a:pt x="737869" y="598169"/>
                  </a:lnTo>
                  <a:lnTo>
                    <a:pt x="772160" y="652779"/>
                  </a:lnTo>
                  <a:lnTo>
                    <a:pt x="816610" y="740409"/>
                  </a:lnTo>
                  <a:lnTo>
                    <a:pt x="839469" y="798829"/>
                  </a:lnTo>
                  <a:lnTo>
                    <a:pt x="867410" y="877569"/>
                  </a:lnTo>
                  <a:lnTo>
                    <a:pt x="887730" y="944879"/>
                  </a:lnTo>
                  <a:lnTo>
                    <a:pt x="904240" y="1003300"/>
                  </a:lnTo>
                  <a:lnTo>
                    <a:pt x="918210" y="1070609"/>
                  </a:lnTo>
                  <a:lnTo>
                    <a:pt x="928369" y="1141729"/>
                  </a:lnTo>
                  <a:lnTo>
                    <a:pt x="938530" y="1217929"/>
                  </a:lnTo>
                  <a:lnTo>
                    <a:pt x="941069" y="1291589"/>
                  </a:lnTo>
                  <a:lnTo>
                    <a:pt x="938530" y="1358900"/>
                  </a:lnTo>
                  <a:lnTo>
                    <a:pt x="930910" y="1437639"/>
                  </a:lnTo>
                  <a:lnTo>
                    <a:pt x="918210" y="1532889"/>
                  </a:lnTo>
                  <a:lnTo>
                    <a:pt x="897890" y="1624329"/>
                  </a:lnTo>
                  <a:lnTo>
                    <a:pt x="869950" y="1739900"/>
                  </a:lnTo>
                  <a:lnTo>
                    <a:pt x="843280" y="1818639"/>
                  </a:lnTo>
                  <a:lnTo>
                    <a:pt x="812800" y="1889759"/>
                  </a:lnTo>
                  <a:lnTo>
                    <a:pt x="772160" y="1962150"/>
                  </a:lnTo>
                  <a:lnTo>
                    <a:pt x="734060" y="2025649"/>
                  </a:lnTo>
                  <a:lnTo>
                    <a:pt x="683260" y="2098040"/>
                  </a:lnTo>
                  <a:lnTo>
                    <a:pt x="648969" y="2141219"/>
                  </a:lnTo>
                  <a:lnTo>
                    <a:pt x="618490" y="2181860"/>
                  </a:lnTo>
                  <a:lnTo>
                    <a:pt x="588010" y="2212340"/>
                  </a:lnTo>
                  <a:lnTo>
                    <a:pt x="537210" y="2274569"/>
                  </a:lnTo>
                  <a:lnTo>
                    <a:pt x="499110" y="2307590"/>
                  </a:lnTo>
                  <a:lnTo>
                    <a:pt x="431800" y="2363469"/>
                  </a:lnTo>
                  <a:lnTo>
                    <a:pt x="370840" y="2414269"/>
                  </a:lnTo>
                  <a:lnTo>
                    <a:pt x="320040" y="2448560"/>
                  </a:lnTo>
                  <a:lnTo>
                    <a:pt x="257810" y="2489199"/>
                  </a:lnTo>
                  <a:lnTo>
                    <a:pt x="214630" y="2512060"/>
                  </a:lnTo>
                  <a:lnTo>
                    <a:pt x="143510" y="2546349"/>
                  </a:lnTo>
                  <a:lnTo>
                    <a:pt x="87630" y="2573019"/>
                  </a:lnTo>
                  <a:lnTo>
                    <a:pt x="22860" y="2597149"/>
                  </a:lnTo>
                  <a:lnTo>
                    <a:pt x="2540" y="2604769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96846" y="1603158"/>
              <a:ext cx="950594" cy="2614295"/>
            </a:xfrm>
            <a:custGeom>
              <a:avLst/>
              <a:gdLst/>
              <a:ahLst/>
              <a:cxnLst/>
              <a:rect l="l" t="t" r="r" b="b"/>
              <a:pathLst>
                <a:path w="950594" h="2614295">
                  <a:moveTo>
                    <a:pt x="9334" y="2609431"/>
                  </a:moveTo>
                  <a:lnTo>
                    <a:pt x="7975" y="2606129"/>
                  </a:lnTo>
                  <a:lnTo>
                    <a:pt x="4673" y="2604770"/>
                  </a:lnTo>
                  <a:lnTo>
                    <a:pt x="1358" y="2606129"/>
                  </a:lnTo>
                  <a:lnTo>
                    <a:pt x="0" y="2609431"/>
                  </a:lnTo>
                  <a:lnTo>
                    <a:pt x="1358" y="2612745"/>
                  </a:lnTo>
                  <a:lnTo>
                    <a:pt x="4673" y="2614104"/>
                  </a:lnTo>
                  <a:lnTo>
                    <a:pt x="7975" y="2612745"/>
                  </a:lnTo>
                  <a:lnTo>
                    <a:pt x="9334" y="2609431"/>
                  </a:lnTo>
                  <a:close/>
                </a:path>
                <a:path w="950594" h="2614295">
                  <a:moveTo>
                    <a:pt x="950404" y="4660"/>
                  </a:moveTo>
                  <a:lnTo>
                    <a:pt x="949045" y="1358"/>
                  </a:lnTo>
                  <a:lnTo>
                    <a:pt x="945743" y="0"/>
                  </a:lnTo>
                  <a:lnTo>
                    <a:pt x="942428" y="1358"/>
                  </a:lnTo>
                  <a:lnTo>
                    <a:pt x="941070" y="4660"/>
                  </a:lnTo>
                  <a:lnTo>
                    <a:pt x="942428" y="7975"/>
                  </a:lnTo>
                  <a:lnTo>
                    <a:pt x="945743" y="9334"/>
                  </a:lnTo>
                  <a:lnTo>
                    <a:pt x="949045" y="7975"/>
                  </a:lnTo>
                  <a:lnTo>
                    <a:pt x="95040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36090" y="1548129"/>
              <a:ext cx="265430" cy="2726690"/>
            </a:xfrm>
            <a:custGeom>
              <a:avLst/>
              <a:gdLst/>
              <a:ahLst/>
              <a:cxnLst/>
              <a:rect l="l" t="t" r="r" b="b"/>
              <a:pathLst>
                <a:path w="265430" h="2726690">
                  <a:moveTo>
                    <a:pt x="0" y="0"/>
                  </a:moveTo>
                  <a:lnTo>
                    <a:pt x="6350" y="2726690"/>
                  </a:lnTo>
                  <a:lnTo>
                    <a:pt x="55880" y="2720340"/>
                  </a:lnTo>
                  <a:lnTo>
                    <a:pt x="105410" y="2710180"/>
                  </a:lnTo>
                  <a:lnTo>
                    <a:pt x="151130" y="2700020"/>
                  </a:lnTo>
                  <a:lnTo>
                    <a:pt x="190500" y="2688590"/>
                  </a:lnTo>
                  <a:lnTo>
                    <a:pt x="220980" y="2682240"/>
                  </a:lnTo>
                  <a:lnTo>
                    <a:pt x="245110" y="2674620"/>
                  </a:lnTo>
                  <a:lnTo>
                    <a:pt x="265430" y="2664460"/>
                  </a:lnTo>
                  <a:lnTo>
                    <a:pt x="265430" y="62230"/>
                  </a:lnTo>
                  <a:lnTo>
                    <a:pt x="232410" y="49530"/>
                  </a:lnTo>
                  <a:lnTo>
                    <a:pt x="207010" y="41910"/>
                  </a:lnTo>
                  <a:lnTo>
                    <a:pt x="176530" y="31750"/>
                  </a:lnTo>
                  <a:lnTo>
                    <a:pt x="144780" y="21590"/>
                  </a:lnTo>
                  <a:lnTo>
                    <a:pt x="101600" y="12700"/>
                  </a:lnTo>
                  <a:lnTo>
                    <a:pt x="4953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36090" y="1548129"/>
              <a:ext cx="265430" cy="2726690"/>
            </a:xfrm>
            <a:custGeom>
              <a:avLst/>
              <a:gdLst/>
              <a:ahLst/>
              <a:cxnLst/>
              <a:rect l="l" t="t" r="r" b="b"/>
              <a:pathLst>
                <a:path w="265430" h="2726690">
                  <a:moveTo>
                    <a:pt x="265430" y="62230"/>
                  </a:moveTo>
                  <a:lnTo>
                    <a:pt x="232410" y="49530"/>
                  </a:lnTo>
                  <a:lnTo>
                    <a:pt x="207010" y="41910"/>
                  </a:lnTo>
                  <a:lnTo>
                    <a:pt x="176530" y="31750"/>
                  </a:lnTo>
                  <a:lnTo>
                    <a:pt x="144780" y="21590"/>
                  </a:lnTo>
                  <a:lnTo>
                    <a:pt x="101600" y="12700"/>
                  </a:lnTo>
                  <a:lnTo>
                    <a:pt x="49530" y="3810"/>
                  </a:lnTo>
                  <a:lnTo>
                    <a:pt x="0" y="0"/>
                  </a:lnTo>
                  <a:lnTo>
                    <a:pt x="6350" y="2726690"/>
                  </a:lnTo>
                  <a:lnTo>
                    <a:pt x="55880" y="2720340"/>
                  </a:lnTo>
                  <a:lnTo>
                    <a:pt x="105410" y="2710180"/>
                  </a:lnTo>
                  <a:lnTo>
                    <a:pt x="151130" y="2700020"/>
                  </a:lnTo>
                  <a:lnTo>
                    <a:pt x="190500" y="2688590"/>
                  </a:lnTo>
                  <a:lnTo>
                    <a:pt x="220980" y="2682240"/>
                  </a:lnTo>
                  <a:lnTo>
                    <a:pt x="245110" y="2674620"/>
                  </a:lnTo>
                  <a:lnTo>
                    <a:pt x="265430" y="2664460"/>
                  </a:lnTo>
                  <a:lnTo>
                    <a:pt x="265430" y="6223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31416" y="1543468"/>
              <a:ext cx="274955" cy="2736215"/>
            </a:xfrm>
            <a:custGeom>
              <a:avLst/>
              <a:gdLst/>
              <a:ahLst/>
              <a:cxnLst/>
              <a:rect l="l" t="t" r="r" b="b"/>
              <a:pathLst>
                <a:path w="274955" h="2736215">
                  <a:moveTo>
                    <a:pt x="9334" y="2731351"/>
                  </a:moveTo>
                  <a:lnTo>
                    <a:pt x="7975" y="2728049"/>
                  </a:lnTo>
                  <a:lnTo>
                    <a:pt x="4673" y="2726690"/>
                  </a:lnTo>
                  <a:lnTo>
                    <a:pt x="1358" y="2728049"/>
                  </a:lnTo>
                  <a:lnTo>
                    <a:pt x="0" y="2731351"/>
                  </a:lnTo>
                  <a:lnTo>
                    <a:pt x="1358" y="2734665"/>
                  </a:lnTo>
                  <a:lnTo>
                    <a:pt x="4673" y="2736024"/>
                  </a:lnTo>
                  <a:lnTo>
                    <a:pt x="7975" y="2734665"/>
                  </a:lnTo>
                  <a:lnTo>
                    <a:pt x="9334" y="2731351"/>
                  </a:lnTo>
                  <a:close/>
                </a:path>
                <a:path w="274955" h="2736215">
                  <a:moveTo>
                    <a:pt x="274764" y="4660"/>
                  </a:moveTo>
                  <a:lnTo>
                    <a:pt x="273405" y="1358"/>
                  </a:lnTo>
                  <a:lnTo>
                    <a:pt x="270103" y="0"/>
                  </a:lnTo>
                  <a:lnTo>
                    <a:pt x="266788" y="1358"/>
                  </a:lnTo>
                  <a:lnTo>
                    <a:pt x="265430" y="4660"/>
                  </a:lnTo>
                  <a:lnTo>
                    <a:pt x="266788" y="7975"/>
                  </a:lnTo>
                  <a:lnTo>
                    <a:pt x="270103" y="9334"/>
                  </a:lnTo>
                  <a:lnTo>
                    <a:pt x="273405" y="7975"/>
                  </a:lnTo>
                  <a:lnTo>
                    <a:pt x="274764" y="4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666003" y="1324610"/>
            <a:ext cx="962025" cy="3610610"/>
            <a:chOff x="6666003" y="1324610"/>
            <a:chExt cx="962025" cy="3610610"/>
          </a:xfrm>
        </p:grpSpPr>
        <p:sp>
          <p:nvSpPr>
            <p:cNvPr id="18" name="object 18"/>
            <p:cNvSpPr/>
            <p:nvPr/>
          </p:nvSpPr>
          <p:spPr>
            <a:xfrm>
              <a:off x="6697979" y="3392170"/>
              <a:ext cx="929640" cy="0"/>
            </a:xfrm>
            <a:custGeom>
              <a:avLst/>
              <a:gdLst/>
              <a:ahLst/>
              <a:cxnLst/>
              <a:rect l="l" t="t" r="r" b="b"/>
              <a:pathLst>
                <a:path w="929640">
                  <a:moveTo>
                    <a:pt x="0" y="0"/>
                  </a:moveTo>
                  <a:lnTo>
                    <a:pt x="929640" y="0"/>
                  </a:lnTo>
                </a:path>
              </a:pathLst>
            </a:custGeom>
            <a:ln w="5714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80199" y="1324610"/>
              <a:ext cx="929640" cy="3610610"/>
            </a:xfrm>
            <a:custGeom>
              <a:avLst/>
              <a:gdLst/>
              <a:ahLst/>
              <a:cxnLst/>
              <a:rect l="l" t="t" r="r" b="b"/>
              <a:pathLst>
                <a:path w="929640" h="3610610">
                  <a:moveTo>
                    <a:pt x="0" y="2067560"/>
                  </a:moveTo>
                  <a:lnTo>
                    <a:pt x="929640" y="457200"/>
                  </a:lnTo>
                </a:path>
                <a:path w="929640" h="3610610">
                  <a:moveTo>
                    <a:pt x="924559" y="0"/>
                  </a:moveTo>
                  <a:lnTo>
                    <a:pt x="924559" y="457200"/>
                  </a:lnTo>
                </a:path>
                <a:path w="929640" h="3610610">
                  <a:moveTo>
                    <a:pt x="925829" y="2067560"/>
                  </a:moveTo>
                  <a:lnTo>
                    <a:pt x="925829" y="361060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4881879" y="2877820"/>
            <a:ext cx="1506220" cy="0"/>
          </a:xfrm>
          <a:custGeom>
            <a:avLst/>
            <a:gdLst/>
            <a:ahLst/>
            <a:cxnLst/>
            <a:rect l="l" t="t" r="r" b="b"/>
            <a:pathLst>
              <a:path w="1506220">
                <a:moveTo>
                  <a:pt x="0" y="0"/>
                </a:moveTo>
                <a:lnTo>
                  <a:pt x="150622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78070" y="1327150"/>
            <a:ext cx="1511300" cy="3614420"/>
          </a:xfrm>
          <a:custGeom>
            <a:avLst/>
            <a:gdLst/>
            <a:ahLst/>
            <a:cxnLst/>
            <a:rect l="l" t="t" r="r" b="b"/>
            <a:pathLst>
              <a:path w="1511300" h="3614420">
                <a:moveTo>
                  <a:pt x="3809" y="1640839"/>
                </a:moveTo>
                <a:lnTo>
                  <a:pt x="1510029" y="1640839"/>
                </a:lnTo>
              </a:path>
              <a:path w="1511300" h="3614420">
                <a:moveTo>
                  <a:pt x="1511300" y="1536700"/>
                </a:moveTo>
                <a:lnTo>
                  <a:pt x="1511300" y="1649729"/>
                </a:lnTo>
              </a:path>
              <a:path w="1511300" h="3614420">
                <a:moveTo>
                  <a:pt x="0" y="0"/>
                </a:moveTo>
                <a:lnTo>
                  <a:pt x="0" y="1554479"/>
                </a:lnTo>
              </a:path>
              <a:path w="1511300" h="3614420">
                <a:moveTo>
                  <a:pt x="0" y="1640839"/>
                </a:moveTo>
                <a:lnTo>
                  <a:pt x="0" y="361442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181610" algn="ctr">
              <a:lnSpc>
                <a:spcPct val="100000"/>
              </a:lnSpc>
              <a:spcBef>
                <a:spcPts val="100"/>
              </a:spcBef>
            </a:pPr>
            <a:r>
              <a:rPr sz="3800" dirty="0">
                <a:solidFill>
                  <a:srgbClr val="FF0000"/>
                </a:solidFill>
              </a:rPr>
              <a:t>Felling</a:t>
            </a:r>
            <a:r>
              <a:rPr sz="3800" spc="-65" dirty="0">
                <a:solidFill>
                  <a:srgbClr val="FF0000"/>
                </a:solidFill>
              </a:rPr>
              <a:t> </a:t>
            </a:r>
            <a:r>
              <a:rPr sz="3800" dirty="0">
                <a:solidFill>
                  <a:srgbClr val="FF0000"/>
                </a:solidFill>
              </a:rPr>
              <a:t>In</a:t>
            </a:r>
            <a:r>
              <a:rPr sz="3800" spc="-60" dirty="0">
                <a:solidFill>
                  <a:srgbClr val="FF0000"/>
                </a:solidFill>
              </a:rPr>
              <a:t> </a:t>
            </a:r>
            <a:r>
              <a:rPr sz="3800" dirty="0">
                <a:solidFill>
                  <a:srgbClr val="FF0000"/>
                </a:solidFill>
              </a:rPr>
              <a:t>The</a:t>
            </a:r>
            <a:r>
              <a:rPr sz="3800" spc="-65" dirty="0">
                <a:solidFill>
                  <a:srgbClr val="FF0000"/>
                </a:solidFill>
              </a:rPr>
              <a:t> </a:t>
            </a:r>
            <a:r>
              <a:rPr sz="3800" dirty="0">
                <a:solidFill>
                  <a:srgbClr val="FF0000"/>
                </a:solidFill>
              </a:rPr>
              <a:t>Direction</a:t>
            </a:r>
            <a:r>
              <a:rPr sz="3800" spc="-60" dirty="0">
                <a:solidFill>
                  <a:srgbClr val="FF0000"/>
                </a:solidFill>
              </a:rPr>
              <a:t> </a:t>
            </a:r>
            <a:r>
              <a:rPr sz="3800" dirty="0">
                <a:solidFill>
                  <a:srgbClr val="FF0000"/>
                </a:solidFill>
              </a:rPr>
              <a:t>Of</a:t>
            </a:r>
            <a:r>
              <a:rPr sz="3800" spc="-60" dirty="0">
                <a:solidFill>
                  <a:srgbClr val="FF0000"/>
                </a:solidFill>
              </a:rPr>
              <a:t> </a:t>
            </a:r>
            <a:r>
              <a:rPr sz="3800" dirty="0">
                <a:solidFill>
                  <a:srgbClr val="FF0000"/>
                </a:solidFill>
              </a:rPr>
              <a:t>Slight</a:t>
            </a:r>
            <a:r>
              <a:rPr sz="3800" spc="-60" dirty="0">
                <a:solidFill>
                  <a:srgbClr val="FF0000"/>
                </a:solidFill>
              </a:rPr>
              <a:t> </a:t>
            </a:r>
            <a:r>
              <a:rPr sz="3800" spc="-20" dirty="0">
                <a:solidFill>
                  <a:srgbClr val="FF0000"/>
                </a:solidFill>
              </a:rPr>
              <a:t>Lean</a:t>
            </a:r>
            <a:endParaRPr sz="3800"/>
          </a:p>
          <a:p>
            <a:pPr marL="180975" marR="198120" algn="ctr">
              <a:lnSpc>
                <a:spcPct val="100000"/>
              </a:lnSpc>
            </a:pPr>
            <a:r>
              <a:rPr sz="3200" i="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3200" i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000000"/>
                </a:solidFill>
                <a:latin typeface="Arial"/>
                <a:cs typeface="Arial"/>
              </a:rPr>
              <a:t>Conventional</a:t>
            </a:r>
            <a:r>
              <a:rPr sz="3200" i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000000"/>
                </a:solidFill>
                <a:latin typeface="Arial"/>
                <a:cs typeface="Arial"/>
              </a:rPr>
              <a:t>Face</a:t>
            </a:r>
            <a:r>
              <a:rPr sz="3200" i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000000"/>
                </a:solidFill>
                <a:latin typeface="Arial"/>
                <a:cs typeface="Arial"/>
              </a:rPr>
              <a:t>Cut</a:t>
            </a:r>
            <a:r>
              <a:rPr sz="3200" i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i="0" spc="-5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74940" y="1973579"/>
            <a:ext cx="1309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 marR="5080" indent="-8509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Stump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Shot </a:t>
            </a:r>
            <a:r>
              <a:rPr sz="1800" b="1" spc="-10" dirty="0">
                <a:latin typeface="Arial"/>
                <a:cs typeface="Arial"/>
              </a:rPr>
              <a:t>2-</a:t>
            </a:r>
            <a:r>
              <a:rPr sz="1800" b="1" dirty="0">
                <a:latin typeface="Arial"/>
                <a:cs typeface="Arial"/>
              </a:rPr>
              <a:t>5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Inches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32829" y="4616450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876800" y="2944177"/>
            <a:ext cx="3332479" cy="1864360"/>
            <a:chOff x="4876800" y="2944177"/>
            <a:chExt cx="3332479" cy="1864360"/>
          </a:xfrm>
        </p:grpSpPr>
        <p:sp>
          <p:nvSpPr>
            <p:cNvPr id="26" name="object 26"/>
            <p:cNvSpPr/>
            <p:nvPr/>
          </p:nvSpPr>
          <p:spPr>
            <a:xfrm>
              <a:off x="4947919" y="4770119"/>
              <a:ext cx="1172210" cy="0"/>
            </a:xfrm>
            <a:custGeom>
              <a:avLst/>
              <a:gdLst/>
              <a:ahLst/>
              <a:cxnLst/>
              <a:rect l="l" t="t" r="r" b="b"/>
              <a:pathLst>
                <a:path w="1172210">
                  <a:moveTo>
                    <a:pt x="0" y="0"/>
                  </a:moveTo>
                  <a:lnTo>
                    <a:pt x="1172209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76800" y="473201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57619" y="4770119"/>
              <a:ext cx="1173480" cy="0"/>
            </a:xfrm>
            <a:custGeom>
              <a:avLst/>
              <a:gdLst/>
              <a:ahLst/>
              <a:cxnLst/>
              <a:rect l="l" t="t" r="r" b="b"/>
              <a:pathLst>
                <a:path w="1173479">
                  <a:moveTo>
                    <a:pt x="0" y="0"/>
                  </a:moveTo>
                  <a:lnTo>
                    <a:pt x="1173479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526020" y="4732019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0" y="0"/>
                  </a:moveTo>
                  <a:lnTo>
                    <a:pt x="0" y="76199"/>
                  </a:lnTo>
                  <a:lnTo>
                    <a:pt x="74929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120889" y="2948939"/>
              <a:ext cx="1083310" cy="449580"/>
            </a:xfrm>
            <a:custGeom>
              <a:avLst/>
              <a:gdLst/>
              <a:ahLst/>
              <a:cxnLst/>
              <a:rect l="l" t="t" r="r" b="b"/>
              <a:pathLst>
                <a:path w="1083309" h="449579">
                  <a:moveTo>
                    <a:pt x="0" y="0"/>
                  </a:moveTo>
                  <a:lnTo>
                    <a:pt x="1031239" y="0"/>
                  </a:lnTo>
                </a:path>
                <a:path w="1083309" h="449579">
                  <a:moveTo>
                    <a:pt x="604519" y="449580"/>
                  </a:moveTo>
                  <a:lnTo>
                    <a:pt x="1083309" y="449580"/>
                  </a:lnTo>
                </a:path>
              </a:pathLst>
            </a:custGeom>
            <a:ln w="9344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0177" y="3435757"/>
              <a:ext cx="244294" cy="24429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1722184" y="2145091"/>
            <a:ext cx="281305" cy="15798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latin typeface="Arial"/>
                <a:cs typeface="Arial"/>
              </a:rPr>
              <a:t>Holding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Wood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484630" y="4385309"/>
            <a:ext cx="280670" cy="1016000"/>
            <a:chOff x="1484630" y="4385309"/>
            <a:chExt cx="280670" cy="1016000"/>
          </a:xfrm>
        </p:grpSpPr>
        <p:sp>
          <p:nvSpPr>
            <p:cNvPr id="34" name="object 34"/>
            <p:cNvSpPr/>
            <p:nvPr/>
          </p:nvSpPr>
          <p:spPr>
            <a:xfrm>
              <a:off x="1760220" y="4385309"/>
              <a:ext cx="0" cy="1016000"/>
            </a:xfrm>
            <a:custGeom>
              <a:avLst/>
              <a:gdLst/>
              <a:ahLst/>
              <a:cxnLst/>
              <a:rect l="l" t="t" r="r" b="b"/>
              <a:pathLst>
                <a:path h="1016000">
                  <a:moveTo>
                    <a:pt x="0" y="0"/>
                  </a:moveTo>
                  <a:lnTo>
                    <a:pt x="0" y="1015999"/>
                  </a:lnTo>
                </a:path>
              </a:pathLst>
            </a:custGeom>
            <a:ln w="9344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84630" y="5206999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39">
                  <a:moveTo>
                    <a:pt x="0" y="0"/>
                  </a:moveTo>
                  <a:lnTo>
                    <a:pt x="205739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85290" y="5168899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30" h="76200">
                  <a:moveTo>
                    <a:pt x="0" y="0"/>
                  </a:moveTo>
                  <a:lnTo>
                    <a:pt x="0" y="76200"/>
                  </a:lnTo>
                  <a:lnTo>
                    <a:pt x="7493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1993900" y="4297679"/>
            <a:ext cx="160020" cy="1088390"/>
            <a:chOff x="1993900" y="4297679"/>
            <a:chExt cx="160020" cy="1088390"/>
          </a:xfrm>
        </p:grpSpPr>
        <p:sp>
          <p:nvSpPr>
            <p:cNvPr id="38" name="object 38"/>
            <p:cNvSpPr/>
            <p:nvPr/>
          </p:nvSpPr>
          <p:spPr>
            <a:xfrm>
              <a:off x="2007870" y="4297679"/>
              <a:ext cx="0" cy="1088390"/>
            </a:xfrm>
            <a:custGeom>
              <a:avLst/>
              <a:gdLst/>
              <a:ahLst/>
              <a:cxnLst/>
              <a:rect l="l" t="t" r="r" b="b"/>
              <a:pathLst>
                <a:path h="1088389">
                  <a:moveTo>
                    <a:pt x="0" y="0"/>
                  </a:moveTo>
                  <a:lnTo>
                    <a:pt x="0" y="1088390"/>
                  </a:lnTo>
                </a:path>
              </a:pathLst>
            </a:custGeom>
            <a:ln w="9344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063750" y="5206999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90169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93900" y="5168899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30" h="76200">
                  <a:moveTo>
                    <a:pt x="74930" y="0"/>
                  </a:moveTo>
                  <a:lnTo>
                    <a:pt x="0" y="38100"/>
                  </a:lnTo>
                  <a:lnTo>
                    <a:pt x="74930" y="76200"/>
                  </a:lnTo>
                  <a:lnTo>
                    <a:pt x="749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34340" y="5031740"/>
            <a:ext cx="988060" cy="27686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6985">
              <a:lnSpc>
                <a:spcPts val="2050"/>
              </a:lnSpc>
              <a:spcBef>
                <a:spcPts val="130"/>
              </a:spcBef>
            </a:pPr>
            <a:r>
              <a:rPr sz="1800" b="1" dirty="0">
                <a:latin typeface="Arial"/>
                <a:cs typeface="Arial"/>
              </a:rPr>
              <a:t>10%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60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101840" y="3420109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3" name="object 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0177" y="2083207"/>
            <a:ext cx="244294" cy="244294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7101840" y="2067559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5" name="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69027" y="2579777"/>
            <a:ext cx="244294" cy="244294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5520690" y="2564129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394857" y="2537777"/>
            <a:ext cx="1677670" cy="1287145"/>
            <a:chOff x="6394857" y="2537777"/>
            <a:chExt cx="1677670" cy="1287145"/>
          </a:xfrm>
        </p:grpSpPr>
        <p:sp>
          <p:nvSpPr>
            <p:cNvPr id="48" name="object 48"/>
            <p:cNvSpPr/>
            <p:nvPr/>
          </p:nvSpPr>
          <p:spPr>
            <a:xfrm>
              <a:off x="8034020" y="3455669"/>
              <a:ext cx="0" cy="364490"/>
            </a:xfrm>
            <a:custGeom>
              <a:avLst/>
              <a:gdLst/>
              <a:ahLst/>
              <a:cxnLst/>
              <a:rect l="l" t="t" r="r" b="b"/>
              <a:pathLst>
                <a:path h="364489">
                  <a:moveTo>
                    <a:pt x="0" y="364489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997190" y="338455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36829" y="0"/>
                  </a:moveTo>
                  <a:lnTo>
                    <a:pt x="0" y="76200"/>
                  </a:lnTo>
                  <a:lnTo>
                    <a:pt x="74929" y="76200"/>
                  </a:lnTo>
                  <a:lnTo>
                    <a:pt x="368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034020" y="2542539"/>
              <a:ext cx="0" cy="336550"/>
            </a:xfrm>
            <a:custGeom>
              <a:avLst/>
              <a:gdLst/>
              <a:ahLst/>
              <a:cxnLst/>
              <a:rect l="l" t="t" r="r" b="b"/>
              <a:pathLst>
                <a:path h="336550">
                  <a:moveTo>
                    <a:pt x="0" y="0"/>
                  </a:moveTo>
                  <a:lnTo>
                    <a:pt x="0" y="33655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997190" y="2874009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30">
                  <a:moveTo>
                    <a:pt x="74929" y="0"/>
                  </a:moveTo>
                  <a:lnTo>
                    <a:pt x="0" y="0"/>
                  </a:lnTo>
                  <a:lnTo>
                    <a:pt x="36829" y="74929"/>
                  </a:lnTo>
                  <a:lnTo>
                    <a:pt x="749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399530" y="2978149"/>
              <a:ext cx="276860" cy="406400"/>
            </a:xfrm>
            <a:custGeom>
              <a:avLst/>
              <a:gdLst/>
              <a:ahLst/>
              <a:cxnLst/>
              <a:rect l="l" t="t" r="r" b="b"/>
              <a:pathLst>
                <a:path w="276859" h="406400">
                  <a:moveTo>
                    <a:pt x="0" y="0"/>
                  </a:moveTo>
                  <a:lnTo>
                    <a:pt x="276860" y="0"/>
                  </a:lnTo>
                  <a:lnTo>
                    <a:pt x="276860" y="406400"/>
                  </a:lnTo>
                  <a:lnTo>
                    <a:pt x="0" y="406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94856" y="2973488"/>
              <a:ext cx="286385" cy="415925"/>
            </a:xfrm>
            <a:custGeom>
              <a:avLst/>
              <a:gdLst/>
              <a:ahLst/>
              <a:cxnLst/>
              <a:rect l="l" t="t" r="r" b="b"/>
              <a:pathLst>
                <a:path w="286384" h="41592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286384" h="415925">
                  <a:moveTo>
                    <a:pt x="286194" y="411060"/>
                  </a:moveTo>
                  <a:lnTo>
                    <a:pt x="284835" y="407758"/>
                  </a:lnTo>
                  <a:lnTo>
                    <a:pt x="281533" y="406400"/>
                  </a:lnTo>
                  <a:lnTo>
                    <a:pt x="278218" y="407758"/>
                  </a:lnTo>
                  <a:lnTo>
                    <a:pt x="276860" y="411060"/>
                  </a:lnTo>
                  <a:lnTo>
                    <a:pt x="278218" y="414375"/>
                  </a:lnTo>
                  <a:lnTo>
                    <a:pt x="281533" y="415734"/>
                  </a:lnTo>
                  <a:lnTo>
                    <a:pt x="284835" y="414375"/>
                  </a:lnTo>
                  <a:lnTo>
                    <a:pt x="286194" y="411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/>
          <p:nvPr/>
        </p:nvSpPr>
        <p:spPr>
          <a:xfrm>
            <a:off x="2973070" y="3100070"/>
            <a:ext cx="0" cy="2279650"/>
          </a:xfrm>
          <a:custGeom>
            <a:avLst/>
            <a:gdLst/>
            <a:ahLst/>
            <a:cxnLst/>
            <a:rect l="l" t="t" r="r" b="b"/>
            <a:pathLst>
              <a:path h="2279650">
                <a:moveTo>
                  <a:pt x="0" y="0"/>
                </a:moveTo>
                <a:lnTo>
                  <a:pt x="0" y="2279649"/>
                </a:lnTo>
              </a:path>
            </a:pathLst>
          </a:custGeom>
          <a:ln w="9344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133600" y="5031740"/>
            <a:ext cx="6330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1/3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2804160" y="5168900"/>
            <a:ext cx="160020" cy="76200"/>
            <a:chOff x="2804160" y="5168900"/>
            <a:chExt cx="160020" cy="76200"/>
          </a:xfrm>
        </p:grpSpPr>
        <p:sp>
          <p:nvSpPr>
            <p:cNvPr id="57" name="object 57"/>
            <p:cNvSpPr/>
            <p:nvPr/>
          </p:nvSpPr>
          <p:spPr>
            <a:xfrm>
              <a:off x="2804160" y="5207000"/>
              <a:ext cx="88900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8890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887980" y="51689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5427979" y="2994659"/>
            <a:ext cx="480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Kerf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00100" y="5588000"/>
            <a:ext cx="7456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Execute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cuts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standing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or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knee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with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saw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waist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level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2962910" y="2739389"/>
            <a:ext cx="1057910" cy="229870"/>
            <a:chOff x="2962910" y="2739389"/>
            <a:chExt cx="1057910" cy="229870"/>
          </a:xfrm>
        </p:grpSpPr>
        <p:sp>
          <p:nvSpPr>
            <p:cNvPr id="62" name="object 62"/>
            <p:cNvSpPr/>
            <p:nvPr/>
          </p:nvSpPr>
          <p:spPr>
            <a:xfrm>
              <a:off x="2962910" y="2854959"/>
              <a:ext cx="844550" cy="0"/>
            </a:xfrm>
            <a:custGeom>
              <a:avLst/>
              <a:gdLst/>
              <a:ahLst/>
              <a:cxnLst/>
              <a:rect l="l" t="t" r="r" b="b"/>
              <a:pathLst>
                <a:path w="844550">
                  <a:moveTo>
                    <a:pt x="0" y="0"/>
                  </a:moveTo>
                  <a:lnTo>
                    <a:pt x="844550" y="0"/>
                  </a:lnTo>
                </a:path>
              </a:pathLst>
            </a:custGeom>
            <a:ln w="761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792220" y="2739389"/>
              <a:ext cx="228600" cy="229870"/>
            </a:xfrm>
            <a:custGeom>
              <a:avLst/>
              <a:gdLst/>
              <a:ahLst/>
              <a:cxnLst/>
              <a:rect l="l" t="t" r="r" b="b"/>
              <a:pathLst>
                <a:path w="228600" h="229869">
                  <a:moveTo>
                    <a:pt x="0" y="0"/>
                  </a:moveTo>
                  <a:lnTo>
                    <a:pt x="0" y="229870"/>
                  </a:lnTo>
                  <a:lnTo>
                    <a:pt x="228600" y="115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3328670" y="2205990"/>
            <a:ext cx="1015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573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Felling Direction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328670" y="2918459"/>
            <a:ext cx="1015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Lean </a:t>
            </a:r>
            <a:r>
              <a:rPr sz="1800" b="1" spc="-10" dirty="0">
                <a:latin typeface="Arial"/>
                <a:cs typeface="Arial"/>
              </a:rPr>
              <a:t>Direction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6" name="object 6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87347" y="2979827"/>
            <a:ext cx="244294" cy="244294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88337" y="2979827"/>
            <a:ext cx="245564" cy="244294"/>
          </a:xfrm>
          <a:prstGeom prst="rect">
            <a:avLst/>
          </a:prstGeom>
        </p:spPr>
      </p:pic>
      <p:sp>
        <p:nvSpPr>
          <p:cNvPr id="68" name="object 68"/>
          <p:cNvSpPr txBox="1"/>
          <p:nvPr/>
        </p:nvSpPr>
        <p:spPr>
          <a:xfrm>
            <a:off x="2193289" y="2399029"/>
            <a:ext cx="546735" cy="83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marR="5080" indent="-635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Face Cuts</a:t>
            </a:r>
            <a:endParaRPr sz="1800">
              <a:latin typeface="Arial"/>
              <a:cs typeface="Arial"/>
            </a:endParaRPr>
          </a:p>
          <a:p>
            <a:pPr marL="58419">
              <a:lnSpc>
                <a:spcPct val="100000"/>
              </a:lnSpc>
              <a:spcBef>
                <a:spcPts val="130"/>
              </a:spcBef>
              <a:tabLst>
                <a:tab pos="360045" algn="l"/>
              </a:tabLst>
            </a:pPr>
            <a:r>
              <a:rPr sz="1600" b="1" spc="-50" dirty="0">
                <a:latin typeface="Arial"/>
                <a:cs typeface="Arial"/>
              </a:rPr>
              <a:t>1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5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9" name="object 6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7977" y="2979827"/>
            <a:ext cx="244294" cy="244294"/>
          </a:xfrm>
          <a:prstGeom prst="rect">
            <a:avLst/>
          </a:prstGeom>
        </p:spPr>
      </p:pic>
      <p:sp>
        <p:nvSpPr>
          <p:cNvPr id="70" name="object 70"/>
          <p:cNvSpPr txBox="1"/>
          <p:nvPr/>
        </p:nvSpPr>
        <p:spPr>
          <a:xfrm>
            <a:off x="730250" y="2399029"/>
            <a:ext cx="570865" cy="83439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 algn="ctr">
              <a:lnSpc>
                <a:spcPct val="103000"/>
              </a:lnSpc>
              <a:spcBef>
                <a:spcPts val="35"/>
              </a:spcBef>
            </a:pPr>
            <a:r>
              <a:rPr sz="1800" b="1" spc="-20" dirty="0">
                <a:latin typeface="Arial"/>
                <a:cs typeface="Arial"/>
              </a:rPr>
              <a:t>Back Cuts </a:t>
            </a:r>
            <a:r>
              <a:rPr sz="1600" b="1" spc="-5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296669" y="6139179"/>
            <a:ext cx="2270760" cy="67945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76200" marR="39370" indent="15240">
              <a:lnSpc>
                <a:spcPct val="100000"/>
              </a:lnSpc>
              <a:spcBef>
                <a:spcPts val="140"/>
              </a:spcBef>
            </a:pPr>
            <a:r>
              <a:rPr sz="2000" b="1" dirty="0">
                <a:latin typeface="Arial"/>
                <a:cs typeface="Arial"/>
              </a:rPr>
              <a:t>Holding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Wood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or </a:t>
            </a:r>
            <a:r>
              <a:rPr sz="2000" b="1" dirty="0">
                <a:latin typeface="Arial"/>
                <a:cs typeface="Arial"/>
              </a:rPr>
              <a:t>Hinge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Wood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(HW)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574540" y="6144259"/>
            <a:ext cx="39668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03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Vertically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oriented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wood </a:t>
            </a:r>
            <a:r>
              <a:rPr sz="2000" b="1" dirty="0">
                <a:latin typeface="Arial"/>
                <a:cs typeface="Arial"/>
              </a:rPr>
              <a:t>connecting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stump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tree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3898265" y="6139815"/>
            <a:ext cx="281940" cy="688340"/>
            <a:chOff x="3898265" y="6139815"/>
            <a:chExt cx="281940" cy="688340"/>
          </a:xfrm>
        </p:grpSpPr>
        <p:sp>
          <p:nvSpPr>
            <p:cNvPr id="74" name="object 74"/>
            <p:cNvSpPr/>
            <p:nvPr/>
          </p:nvSpPr>
          <p:spPr>
            <a:xfrm>
              <a:off x="3907789" y="6149339"/>
              <a:ext cx="261620" cy="669290"/>
            </a:xfrm>
            <a:custGeom>
              <a:avLst/>
              <a:gdLst/>
              <a:ahLst/>
              <a:cxnLst/>
              <a:rect l="l" t="t" r="r" b="b"/>
              <a:pathLst>
                <a:path w="261620" h="669290">
                  <a:moveTo>
                    <a:pt x="0" y="0"/>
                  </a:moveTo>
                  <a:lnTo>
                    <a:pt x="48299" y="1944"/>
                  </a:lnTo>
                  <a:lnTo>
                    <a:pt x="90170" y="6985"/>
                  </a:lnTo>
                  <a:lnTo>
                    <a:pt x="119657" y="13930"/>
                  </a:lnTo>
                  <a:lnTo>
                    <a:pt x="130810" y="21590"/>
                  </a:lnTo>
                  <a:lnTo>
                    <a:pt x="130810" y="312420"/>
                  </a:lnTo>
                  <a:lnTo>
                    <a:pt x="142140" y="320615"/>
                  </a:lnTo>
                  <a:lnTo>
                    <a:pt x="171926" y="327501"/>
                  </a:lnTo>
                  <a:lnTo>
                    <a:pt x="213856" y="332243"/>
                  </a:lnTo>
                  <a:lnTo>
                    <a:pt x="261620" y="334010"/>
                  </a:lnTo>
                  <a:lnTo>
                    <a:pt x="213856" y="335954"/>
                  </a:lnTo>
                  <a:lnTo>
                    <a:pt x="171926" y="340995"/>
                  </a:lnTo>
                  <a:lnTo>
                    <a:pt x="142140" y="347940"/>
                  </a:lnTo>
                  <a:lnTo>
                    <a:pt x="130810" y="355600"/>
                  </a:lnTo>
                  <a:lnTo>
                    <a:pt x="130810" y="647700"/>
                  </a:lnTo>
                  <a:lnTo>
                    <a:pt x="119657" y="655359"/>
                  </a:lnTo>
                  <a:lnTo>
                    <a:pt x="90169" y="662305"/>
                  </a:lnTo>
                  <a:lnTo>
                    <a:pt x="48299" y="667345"/>
                  </a:lnTo>
                  <a:lnTo>
                    <a:pt x="0" y="66929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898265" y="6139827"/>
              <a:ext cx="281940" cy="688340"/>
            </a:xfrm>
            <a:custGeom>
              <a:avLst/>
              <a:gdLst/>
              <a:ahLst/>
              <a:cxnLst/>
              <a:rect l="l" t="t" r="r" b="b"/>
              <a:pathLst>
                <a:path w="281939" h="688340">
                  <a:moveTo>
                    <a:pt x="19037" y="9512"/>
                  </a:moveTo>
                  <a:lnTo>
                    <a:pt x="16256" y="2781"/>
                  </a:lnTo>
                  <a:lnTo>
                    <a:pt x="9525" y="0"/>
                  </a:lnTo>
                  <a:lnTo>
                    <a:pt x="2781" y="2781"/>
                  </a:lnTo>
                  <a:lnTo>
                    <a:pt x="0" y="9512"/>
                  </a:lnTo>
                  <a:lnTo>
                    <a:pt x="2781" y="16256"/>
                  </a:lnTo>
                  <a:lnTo>
                    <a:pt x="9525" y="19037"/>
                  </a:lnTo>
                  <a:lnTo>
                    <a:pt x="16256" y="16256"/>
                  </a:lnTo>
                  <a:lnTo>
                    <a:pt x="19037" y="9512"/>
                  </a:lnTo>
                  <a:close/>
                </a:path>
                <a:path w="281939" h="688340">
                  <a:moveTo>
                    <a:pt x="281927" y="678802"/>
                  </a:moveTo>
                  <a:lnTo>
                    <a:pt x="279146" y="672071"/>
                  </a:lnTo>
                  <a:lnTo>
                    <a:pt x="272415" y="669290"/>
                  </a:lnTo>
                  <a:lnTo>
                    <a:pt x="265671" y="672071"/>
                  </a:lnTo>
                  <a:lnTo>
                    <a:pt x="262890" y="678802"/>
                  </a:lnTo>
                  <a:lnTo>
                    <a:pt x="265671" y="685546"/>
                  </a:lnTo>
                  <a:lnTo>
                    <a:pt x="272415" y="688327"/>
                  </a:lnTo>
                  <a:lnTo>
                    <a:pt x="279146" y="685546"/>
                  </a:lnTo>
                  <a:lnTo>
                    <a:pt x="281927" y="6788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6399529" y="2967989"/>
            <a:ext cx="276860" cy="42418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12319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970"/>
              </a:spcBef>
            </a:pPr>
            <a:r>
              <a:rPr sz="1000" b="1" spc="-25" dirty="0">
                <a:latin typeface="Arial"/>
                <a:cs typeface="Arial"/>
              </a:rPr>
              <a:t>HW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6363970" y="2066289"/>
            <a:ext cx="350520" cy="2179320"/>
            <a:chOff x="6363970" y="2066289"/>
            <a:chExt cx="350520" cy="2179320"/>
          </a:xfrm>
        </p:grpSpPr>
        <p:pic>
          <p:nvPicPr>
            <p:cNvPr id="78" name="object 78">
              <a:hlinkClick r:id="rId7"/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63970" y="3832860"/>
              <a:ext cx="344170" cy="412750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535420" y="3384550"/>
              <a:ext cx="3810" cy="494030"/>
            </a:xfrm>
            <a:custGeom>
              <a:avLst/>
              <a:gdLst/>
              <a:ahLst/>
              <a:cxnLst/>
              <a:rect l="l" t="t" r="r" b="b"/>
              <a:pathLst>
                <a:path w="3809" h="494029">
                  <a:moveTo>
                    <a:pt x="3809" y="0"/>
                  </a:moveTo>
                  <a:lnTo>
                    <a:pt x="0" y="49403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>
              <a:hlinkClick r:id="rId7"/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70320" y="2066289"/>
              <a:ext cx="344170" cy="412750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6539230" y="2387599"/>
              <a:ext cx="7620" cy="590550"/>
            </a:xfrm>
            <a:custGeom>
              <a:avLst/>
              <a:gdLst/>
              <a:ahLst/>
              <a:cxnLst/>
              <a:rect l="l" t="t" r="r" b="b"/>
              <a:pathLst>
                <a:path w="7620" h="590550">
                  <a:moveTo>
                    <a:pt x="0" y="590550"/>
                  </a:moveTo>
                  <a:lnTo>
                    <a:pt x="762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01570" y="1449069"/>
            <a:ext cx="5120640" cy="3657600"/>
            <a:chOff x="2401570" y="1449069"/>
            <a:chExt cx="5120640" cy="3657600"/>
          </a:xfrm>
        </p:grpSpPr>
        <p:sp>
          <p:nvSpPr>
            <p:cNvPr id="3" name="object 3"/>
            <p:cNvSpPr/>
            <p:nvPr/>
          </p:nvSpPr>
          <p:spPr>
            <a:xfrm>
              <a:off x="2640330" y="1449069"/>
              <a:ext cx="274320" cy="3657600"/>
            </a:xfrm>
            <a:custGeom>
              <a:avLst/>
              <a:gdLst/>
              <a:ahLst/>
              <a:cxnLst/>
              <a:rect l="l" t="t" r="r" b="b"/>
              <a:pathLst>
                <a:path w="274319" h="3657600">
                  <a:moveTo>
                    <a:pt x="274319" y="0"/>
                  </a:moveTo>
                  <a:lnTo>
                    <a:pt x="0" y="0"/>
                  </a:lnTo>
                  <a:lnTo>
                    <a:pt x="0" y="3657600"/>
                  </a:lnTo>
                  <a:lnTo>
                    <a:pt x="137159" y="3657600"/>
                  </a:lnTo>
                  <a:lnTo>
                    <a:pt x="274319" y="3657600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719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40330" y="1449069"/>
              <a:ext cx="274320" cy="3657600"/>
            </a:xfrm>
            <a:custGeom>
              <a:avLst/>
              <a:gdLst/>
              <a:ahLst/>
              <a:cxnLst/>
              <a:rect l="l" t="t" r="r" b="b"/>
              <a:pathLst>
                <a:path w="274319" h="3657600">
                  <a:moveTo>
                    <a:pt x="137159" y="3657600"/>
                  </a:moveTo>
                  <a:lnTo>
                    <a:pt x="0" y="3657600"/>
                  </a:lnTo>
                  <a:lnTo>
                    <a:pt x="0" y="0"/>
                  </a:lnTo>
                  <a:lnTo>
                    <a:pt x="274319" y="0"/>
                  </a:lnTo>
                  <a:lnTo>
                    <a:pt x="274319" y="3657600"/>
                  </a:lnTo>
                  <a:lnTo>
                    <a:pt x="137159" y="365760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01570" y="1449069"/>
              <a:ext cx="5120640" cy="3657600"/>
            </a:xfrm>
            <a:custGeom>
              <a:avLst/>
              <a:gdLst/>
              <a:ahLst/>
              <a:cxnLst/>
              <a:rect l="l" t="t" r="r" b="b"/>
              <a:pathLst>
                <a:path w="5120640" h="3657600">
                  <a:moveTo>
                    <a:pt x="365760" y="0"/>
                  </a:moveTo>
                  <a:lnTo>
                    <a:pt x="365760" y="3291840"/>
                  </a:lnTo>
                </a:path>
                <a:path w="5120640" h="3657600">
                  <a:moveTo>
                    <a:pt x="3667759" y="3302000"/>
                  </a:moveTo>
                  <a:lnTo>
                    <a:pt x="375919" y="3302000"/>
                  </a:lnTo>
                </a:path>
                <a:path w="5120640" h="3657600">
                  <a:moveTo>
                    <a:pt x="365760" y="0"/>
                  </a:moveTo>
                  <a:lnTo>
                    <a:pt x="3667759" y="3302000"/>
                  </a:lnTo>
                </a:path>
                <a:path w="5120640" h="3657600">
                  <a:moveTo>
                    <a:pt x="0" y="3657600"/>
                  </a:moveTo>
                  <a:lnTo>
                    <a:pt x="5120639" y="36576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01970" y="4320540"/>
              <a:ext cx="91440" cy="511809"/>
            </a:xfrm>
            <a:custGeom>
              <a:avLst/>
              <a:gdLst/>
              <a:ahLst/>
              <a:cxnLst/>
              <a:rect l="l" t="t" r="r" b="b"/>
              <a:pathLst>
                <a:path w="91439" h="511810">
                  <a:moveTo>
                    <a:pt x="91439" y="0"/>
                  </a:moveTo>
                  <a:lnTo>
                    <a:pt x="0" y="0"/>
                  </a:lnTo>
                  <a:lnTo>
                    <a:pt x="0" y="511810"/>
                  </a:lnTo>
                  <a:lnTo>
                    <a:pt x="45719" y="511810"/>
                  </a:lnTo>
                  <a:lnTo>
                    <a:pt x="91439" y="511810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719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1970" y="4320540"/>
              <a:ext cx="91440" cy="511809"/>
            </a:xfrm>
            <a:custGeom>
              <a:avLst/>
              <a:gdLst/>
              <a:ahLst/>
              <a:cxnLst/>
              <a:rect l="l" t="t" r="r" b="b"/>
              <a:pathLst>
                <a:path w="91439" h="511810">
                  <a:moveTo>
                    <a:pt x="45719" y="511810"/>
                  </a:moveTo>
                  <a:lnTo>
                    <a:pt x="0" y="511810"/>
                  </a:lnTo>
                  <a:lnTo>
                    <a:pt x="0" y="0"/>
                  </a:lnTo>
                  <a:lnTo>
                    <a:pt x="91439" y="0"/>
                  </a:lnTo>
                  <a:lnTo>
                    <a:pt x="91439" y="511810"/>
                  </a:lnTo>
                  <a:lnTo>
                    <a:pt x="45719" y="51181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01970" y="4740910"/>
              <a:ext cx="457200" cy="91440"/>
            </a:xfrm>
            <a:custGeom>
              <a:avLst/>
              <a:gdLst/>
              <a:ahLst/>
              <a:cxnLst/>
              <a:rect l="l" t="t" r="r" b="b"/>
              <a:pathLst>
                <a:path w="457200" h="91439">
                  <a:moveTo>
                    <a:pt x="45720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228600" y="91439"/>
                  </a:lnTo>
                  <a:lnTo>
                    <a:pt x="457200" y="9143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19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01970" y="4740910"/>
              <a:ext cx="457200" cy="91440"/>
            </a:xfrm>
            <a:custGeom>
              <a:avLst/>
              <a:gdLst/>
              <a:ahLst/>
              <a:cxnLst/>
              <a:rect l="l" t="t" r="r" b="b"/>
              <a:pathLst>
                <a:path w="457200" h="91439">
                  <a:moveTo>
                    <a:pt x="228600" y="91439"/>
                  </a:moveTo>
                  <a:lnTo>
                    <a:pt x="0" y="91439"/>
                  </a:lnTo>
                  <a:lnTo>
                    <a:pt x="0" y="0"/>
                  </a:lnTo>
                  <a:lnTo>
                    <a:pt x="457200" y="0"/>
                  </a:lnTo>
                  <a:lnTo>
                    <a:pt x="457200" y="91439"/>
                  </a:lnTo>
                  <a:lnTo>
                    <a:pt x="228600" y="91439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5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Estimate</a:t>
            </a:r>
            <a:r>
              <a:rPr spc="-160" dirty="0"/>
              <a:t> </a:t>
            </a:r>
            <a:r>
              <a:rPr dirty="0"/>
              <a:t>Tree</a:t>
            </a:r>
            <a:r>
              <a:rPr spc="-155" dirty="0"/>
              <a:t> </a:t>
            </a:r>
            <a:r>
              <a:rPr spc="-10" dirty="0"/>
              <a:t>Height</a:t>
            </a:r>
          </a:p>
          <a:p>
            <a:pPr algn="ctr">
              <a:lnSpc>
                <a:spcPct val="100000"/>
              </a:lnSpc>
            </a:pPr>
            <a:r>
              <a:rPr sz="2400" i="0" dirty="0">
                <a:solidFill>
                  <a:srgbClr val="3333FF"/>
                </a:solidFill>
                <a:latin typeface="Arial"/>
                <a:cs typeface="Arial"/>
              </a:rPr>
              <a:t>Utilizing</a:t>
            </a:r>
            <a:r>
              <a:rPr sz="2400" i="0" spc="-5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400" i="0" dirty="0">
                <a:solidFill>
                  <a:srgbClr val="3333FF"/>
                </a:solidFill>
                <a:latin typeface="Arial"/>
                <a:cs typeface="Arial"/>
              </a:rPr>
              <a:t>Similar</a:t>
            </a:r>
            <a:r>
              <a:rPr sz="2400" i="0" spc="-4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400" i="0" spc="-10" dirty="0">
                <a:solidFill>
                  <a:srgbClr val="3333FF"/>
                </a:solidFill>
                <a:latin typeface="Arial"/>
                <a:cs typeface="Arial"/>
              </a:rPr>
              <a:t>Triangles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37859" y="4855209"/>
            <a:ext cx="2584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Arm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52598" y="4339589"/>
            <a:ext cx="6083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 indent="-127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32”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stick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+ </a:t>
            </a:r>
            <a:r>
              <a:rPr sz="1000" spc="-10" dirty="0">
                <a:latin typeface="Arial"/>
                <a:cs typeface="Arial"/>
              </a:rPr>
              <a:t>handle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56000" y="4522470"/>
            <a:ext cx="9544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Tree</a:t>
            </a:r>
            <a:r>
              <a:rPr sz="1400" spc="-10" dirty="0">
                <a:latin typeface="Arial"/>
                <a:cs typeface="Arial"/>
              </a:rPr>
              <a:t> Height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40510" y="5080000"/>
            <a:ext cx="4643755" cy="861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859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Ground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Add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distance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face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cut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human</a:t>
            </a:r>
            <a:r>
              <a:rPr sz="2000" spc="-25" dirty="0">
                <a:latin typeface="Arial"/>
                <a:cs typeface="Arial"/>
              </a:rPr>
              <a:t> eye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59610" y="4754879"/>
            <a:ext cx="4898390" cy="182880"/>
          </a:xfrm>
          <a:custGeom>
            <a:avLst/>
            <a:gdLst/>
            <a:ahLst/>
            <a:cxnLst/>
            <a:rect l="l" t="t" r="r" b="b"/>
            <a:pathLst>
              <a:path w="4898390" h="182879">
                <a:moveTo>
                  <a:pt x="4258310" y="0"/>
                </a:moveTo>
                <a:lnTo>
                  <a:pt x="4898390" y="0"/>
                </a:lnTo>
              </a:path>
              <a:path w="4898390" h="182879">
                <a:moveTo>
                  <a:pt x="0" y="182880"/>
                </a:moveTo>
                <a:lnTo>
                  <a:pt x="811529" y="182880"/>
                </a:lnTo>
              </a:path>
              <a:path w="4898390" h="182879">
                <a:moveTo>
                  <a:pt x="35559" y="0"/>
                </a:moveTo>
                <a:lnTo>
                  <a:pt x="7099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67550" y="4464050"/>
            <a:ext cx="11563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Ground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67550" y="4768850"/>
            <a:ext cx="12820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human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eye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2879" y="4513579"/>
            <a:ext cx="1282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Face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cut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human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eye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34592" y="2715391"/>
            <a:ext cx="224154" cy="9563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dirty="0">
                <a:latin typeface="Arial"/>
                <a:cs typeface="Arial"/>
              </a:rPr>
              <a:t>Tree </a:t>
            </a:r>
            <a:r>
              <a:rPr sz="1400" spc="-10" dirty="0">
                <a:latin typeface="Arial"/>
                <a:cs typeface="Arial"/>
              </a:rPr>
              <a:t>Height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39" y="123190"/>
            <a:ext cx="87547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Estimate</a:t>
            </a:r>
            <a:r>
              <a:rPr spc="-204" dirty="0"/>
              <a:t> </a:t>
            </a:r>
            <a:r>
              <a:rPr dirty="0"/>
              <a:t>Crown</a:t>
            </a:r>
            <a:r>
              <a:rPr spc="-200" dirty="0"/>
              <a:t> </a:t>
            </a:r>
            <a:r>
              <a:rPr spc="-10" dirty="0"/>
              <a:t>Displacement</a:t>
            </a:r>
          </a:p>
        </p:txBody>
      </p:sp>
      <p:sp>
        <p:nvSpPr>
          <p:cNvPr id="3" name="object 3"/>
          <p:cNvSpPr/>
          <p:nvPr/>
        </p:nvSpPr>
        <p:spPr>
          <a:xfrm>
            <a:off x="1804670" y="1515110"/>
            <a:ext cx="4618990" cy="4973320"/>
          </a:xfrm>
          <a:custGeom>
            <a:avLst/>
            <a:gdLst/>
            <a:ahLst/>
            <a:cxnLst/>
            <a:rect l="l" t="t" r="r" b="b"/>
            <a:pathLst>
              <a:path w="4618990" h="4973320">
                <a:moveTo>
                  <a:pt x="0" y="4973320"/>
                </a:moveTo>
                <a:lnTo>
                  <a:pt x="1554480" y="4973320"/>
                </a:lnTo>
              </a:path>
              <a:path w="4618990" h="4973320">
                <a:moveTo>
                  <a:pt x="91440" y="4607560"/>
                </a:moveTo>
                <a:lnTo>
                  <a:pt x="1554480" y="4973320"/>
                </a:lnTo>
              </a:path>
              <a:path w="4618990" h="4973320">
                <a:moveTo>
                  <a:pt x="91440" y="4607560"/>
                </a:moveTo>
                <a:lnTo>
                  <a:pt x="0" y="4973320"/>
                </a:lnTo>
              </a:path>
              <a:path w="4618990" h="4973320">
                <a:moveTo>
                  <a:pt x="594360" y="0"/>
                </a:moveTo>
                <a:lnTo>
                  <a:pt x="594360" y="4754880"/>
                </a:lnTo>
              </a:path>
              <a:path w="4618990" h="4973320">
                <a:moveTo>
                  <a:pt x="1371600" y="280669"/>
                </a:moveTo>
                <a:lnTo>
                  <a:pt x="594360" y="4754880"/>
                </a:lnTo>
              </a:path>
              <a:path w="4618990" h="4973320">
                <a:moveTo>
                  <a:pt x="1371600" y="280669"/>
                </a:moveTo>
                <a:lnTo>
                  <a:pt x="594360" y="0"/>
                </a:lnTo>
              </a:path>
              <a:path w="4618990" h="4973320">
                <a:moveTo>
                  <a:pt x="1565909" y="2183129"/>
                </a:moveTo>
                <a:lnTo>
                  <a:pt x="4618990" y="2183129"/>
                </a:lnTo>
              </a:path>
              <a:path w="4618990" h="4973320">
                <a:moveTo>
                  <a:pt x="3030220" y="3271520"/>
                </a:moveTo>
                <a:lnTo>
                  <a:pt x="4582159" y="3271520"/>
                </a:lnTo>
              </a:path>
              <a:path w="4618990" h="4973320">
                <a:moveTo>
                  <a:pt x="3030220" y="4316730"/>
                </a:moveTo>
                <a:lnTo>
                  <a:pt x="4582159" y="43167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56460" y="6558280"/>
            <a:ext cx="647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12”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3980" y="3227789"/>
            <a:ext cx="309245" cy="16656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dirty="0">
                <a:latin typeface="Arial"/>
                <a:cs typeface="Arial"/>
              </a:rPr>
              <a:t>70'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840”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6300" y="6125209"/>
            <a:ext cx="7048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1”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WL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10019" y="3634740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10019" y="3742690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98590" y="4724400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98590" y="4832350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98590" y="5768340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98590" y="5876290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80740" y="3331209"/>
            <a:ext cx="5690235" cy="280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45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Wedge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Lift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(in)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x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Tree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Height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(in)</a:t>
            </a:r>
            <a:endParaRPr sz="1600" dirty="0">
              <a:latin typeface="Arial"/>
              <a:cs typeface="Arial"/>
            </a:endParaRPr>
          </a:p>
          <a:p>
            <a:pPr marL="3456940">
              <a:lnSpc>
                <a:spcPts val="1570"/>
              </a:lnSpc>
            </a:pPr>
            <a:r>
              <a:rPr sz="1600" dirty="0">
                <a:latin typeface="Arial"/>
                <a:cs typeface="Arial"/>
              </a:rPr>
              <a:t>Crown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Displacement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(in)</a:t>
            </a:r>
            <a:endParaRPr sz="1600" dirty="0">
              <a:latin typeface="Arial"/>
              <a:cs typeface="Arial"/>
            </a:endParaRPr>
          </a:p>
          <a:p>
            <a:pPr marL="725170">
              <a:lnSpc>
                <a:spcPts val="1645"/>
              </a:lnSpc>
            </a:pPr>
            <a:r>
              <a:rPr sz="1600" dirty="0">
                <a:latin typeface="Arial"/>
                <a:cs typeface="Arial"/>
              </a:rPr>
              <a:t>Tree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Diameter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(in)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70"/>
              </a:spcBef>
            </a:pPr>
            <a:endParaRPr sz="1600" dirty="0">
              <a:latin typeface="Arial"/>
              <a:cs typeface="Arial"/>
            </a:endParaRPr>
          </a:p>
          <a:p>
            <a:pPr marR="1220470" algn="ctr">
              <a:lnSpc>
                <a:spcPts val="1850"/>
              </a:lnSpc>
            </a:pPr>
            <a:r>
              <a:rPr sz="1600" dirty="0">
                <a:latin typeface="Arial"/>
                <a:cs typeface="Arial"/>
              </a:rPr>
              <a:t>WL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(in)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x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</a:t>
            </a:r>
            <a:r>
              <a:rPr sz="1600" spc="-20" dirty="0">
                <a:latin typeface="Arial"/>
                <a:cs typeface="Arial"/>
              </a:rPr>
              <a:t> (in)</a:t>
            </a:r>
            <a:endParaRPr sz="1600" dirty="0">
              <a:latin typeface="Arial"/>
              <a:cs typeface="Arial"/>
            </a:endParaRPr>
          </a:p>
          <a:p>
            <a:pPr marL="3445510">
              <a:lnSpc>
                <a:spcPts val="1575"/>
              </a:lnSpc>
            </a:pPr>
            <a:r>
              <a:rPr sz="1600" dirty="0">
                <a:latin typeface="Arial"/>
                <a:cs typeface="Arial"/>
              </a:rPr>
              <a:t>CD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(in)</a:t>
            </a:r>
            <a:endParaRPr sz="1600" dirty="0">
              <a:latin typeface="Arial"/>
              <a:cs typeface="Arial"/>
            </a:endParaRPr>
          </a:p>
          <a:p>
            <a:pPr marR="1168400" algn="ctr">
              <a:lnSpc>
                <a:spcPts val="1645"/>
              </a:lnSpc>
            </a:pPr>
            <a:r>
              <a:rPr sz="1600" dirty="0">
                <a:latin typeface="Arial"/>
                <a:cs typeface="Arial"/>
              </a:rPr>
              <a:t>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(in)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20"/>
              </a:spcBef>
            </a:pPr>
            <a:endParaRPr sz="1600" dirty="0">
              <a:latin typeface="Arial"/>
              <a:cs typeface="Arial"/>
            </a:endParaRPr>
          </a:p>
          <a:p>
            <a:pPr marR="1221105" algn="ctr">
              <a:lnSpc>
                <a:spcPts val="1845"/>
              </a:lnSpc>
            </a:pPr>
            <a:r>
              <a:rPr sz="1600" dirty="0">
                <a:latin typeface="Arial"/>
                <a:cs typeface="Arial"/>
              </a:rPr>
              <a:t>1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(in)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x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840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(in)</a:t>
            </a:r>
            <a:endParaRPr sz="1600" dirty="0">
              <a:latin typeface="Arial"/>
              <a:cs typeface="Arial"/>
            </a:endParaRPr>
          </a:p>
          <a:p>
            <a:pPr marL="2592070" algn="ctr">
              <a:lnSpc>
                <a:spcPts val="1570"/>
              </a:lnSpc>
            </a:pPr>
            <a:r>
              <a:rPr sz="1600" dirty="0">
                <a:latin typeface="Arial"/>
                <a:cs typeface="Arial"/>
              </a:rPr>
              <a:t>70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(in)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=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5.8</a:t>
            </a:r>
            <a:r>
              <a:rPr sz="1600" spc="-20" dirty="0">
                <a:latin typeface="Arial"/>
                <a:cs typeface="Arial"/>
              </a:rPr>
              <a:t> (ft)</a:t>
            </a:r>
            <a:endParaRPr sz="1600" dirty="0">
              <a:latin typeface="Arial"/>
              <a:cs typeface="Arial"/>
            </a:endParaRPr>
          </a:p>
          <a:p>
            <a:pPr marR="1088390" algn="ctr">
              <a:lnSpc>
                <a:spcPts val="1645"/>
              </a:lnSpc>
            </a:pPr>
            <a:r>
              <a:rPr sz="1600" dirty="0">
                <a:latin typeface="Arial"/>
                <a:cs typeface="Arial"/>
              </a:rPr>
              <a:t>12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(in)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31540" y="6259829"/>
            <a:ext cx="83311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Wedge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74189" y="780033"/>
            <a:ext cx="4670425" cy="131191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932180">
              <a:lnSpc>
                <a:spcPct val="100000"/>
              </a:lnSpc>
              <a:spcBef>
                <a:spcPts val="685"/>
              </a:spcBef>
            </a:pPr>
            <a:r>
              <a:rPr sz="2400" b="1" dirty="0">
                <a:solidFill>
                  <a:srgbClr val="3333FF"/>
                </a:solidFill>
                <a:latin typeface="Arial"/>
                <a:cs typeface="Arial"/>
              </a:rPr>
              <a:t>Utilizing</a:t>
            </a:r>
            <a:r>
              <a:rPr sz="2400" b="1" spc="-5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FF"/>
                </a:solidFill>
                <a:latin typeface="Arial"/>
                <a:cs typeface="Arial"/>
              </a:rPr>
              <a:t>Similar</a:t>
            </a:r>
            <a:r>
              <a:rPr sz="2400" b="1" spc="-4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FF"/>
                </a:solidFill>
                <a:latin typeface="Arial"/>
                <a:cs typeface="Arial"/>
              </a:rPr>
              <a:t>Triangles</a:t>
            </a:r>
            <a:endParaRPr sz="2400" dirty="0">
              <a:latin typeface="Arial"/>
              <a:cs typeface="Arial"/>
            </a:endParaRPr>
          </a:p>
          <a:p>
            <a:pPr marL="1018540">
              <a:lnSpc>
                <a:spcPct val="100000"/>
              </a:lnSpc>
              <a:spcBef>
                <a:spcPts val="490"/>
              </a:spcBef>
            </a:pPr>
            <a:r>
              <a:rPr sz="2000" dirty="0">
                <a:latin typeface="Arial"/>
                <a:cs typeface="Arial"/>
              </a:rPr>
              <a:t>70”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5.8'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CD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000" spc="-20" dirty="0">
                <a:latin typeface="Arial"/>
                <a:cs typeface="Arial"/>
              </a:rPr>
              <a:t>Tree</a:t>
            </a:r>
            <a:endParaRPr sz="20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10D0B4-0B9B-59E9-3D9A-8071BD87E790}"/>
                  </a:ext>
                </a:extLst>
              </p:cNvPr>
              <p:cNvSpPr txBox="1"/>
              <p:nvPr/>
            </p:nvSpPr>
            <p:spPr>
              <a:xfrm>
                <a:off x="3810000" y="2214551"/>
                <a:ext cx="4884029" cy="579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 smtClean="0">
                              <a:latin typeface="Arial"/>
                              <a:cs typeface="Arial"/>
                            </a:rPr>
                            <m:t>Wedge</m:t>
                          </m:r>
                          <m:r>
                            <m:rPr>
                              <m:nor/>
                            </m:rPr>
                            <a:rPr lang="en-US" spc="-25" dirty="0" smtClean="0">
                              <a:latin typeface="Arial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latin typeface="Arial"/>
                              <a:cs typeface="Arial"/>
                            </a:rPr>
                            <m:t>Lift</m:t>
                          </m:r>
                          <m:r>
                            <m:rPr>
                              <m:nor/>
                            </m:rPr>
                            <a:rPr lang="en-US" spc="-30" dirty="0" smtClean="0">
                              <a:latin typeface="Arial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latin typeface="Arial"/>
                              <a:cs typeface="Arial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latin typeface="Arial"/>
                              <a:cs typeface="Arial"/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latin typeface="Arial"/>
                              <a:cs typeface="Arial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dirty="0" smtClean="0">
                              <a:latin typeface="Arial"/>
                              <a:cs typeface="Arial"/>
                            </a:rPr>
                            <m:t>Crown</m:t>
                          </m:r>
                          <m:r>
                            <m:rPr>
                              <m:nor/>
                            </m:rPr>
                            <a:rPr lang="en-US" spc="-50" dirty="0" smtClean="0">
                              <a:latin typeface="Arial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latin typeface="Arial"/>
                              <a:cs typeface="Arial"/>
                            </a:rPr>
                            <m:t>Displacement</m:t>
                          </m:r>
                          <m:r>
                            <m:rPr>
                              <m:nor/>
                            </m:rPr>
                            <a:rPr lang="en-US" spc="-50" dirty="0" smtClean="0">
                              <a:latin typeface="Arial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pc="-20" dirty="0" smtClean="0">
                              <a:latin typeface="Arial"/>
                              <a:cs typeface="Arial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pc="-20" dirty="0" smtClean="0">
                              <a:latin typeface="Arial"/>
                              <a:cs typeface="Arial"/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spc="-20" dirty="0" smtClean="0">
                              <a:latin typeface="Arial"/>
                              <a:cs typeface="Arial"/>
                            </a:rPr>
                            <m:t>)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 smtClean="0">
                              <a:latin typeface="Arial"/>
                              <a:cs typeface="Arial"/>
                            </a:rPr>
                            <m:t>Tree</m:t>
                          </m:r>
                          <m:r>
                            <m:rPr>
                              <m:nor/>
                            </m:rPr>
                            <a:rPr lang="en-US" spc="-55" dirty="0" smtClean="0">
                              <a:latin typeface="Arial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latin typeface="Arial"/>
                              <a:cs typeface="Arial"/>
                            </a:rPr>
                            <m:t>Diameter</m:t>
                          </m:r>
                          <m:r>
                            <m:rPr>
                              <m:nor/>
                            </m:rPr>
                            <a:rPr lang="en-US" spc="-60" dirty="0" smtClean="0">
                              <a:latin typeface="Arial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pc="-20" dirty="0" smtClean="0">
                              <a:latin typeface="Arial"/>
                              <a:cs typeface="Arial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pc="-20" dirty="0" smtClean="0">
                              <a:latin typeface="Arial"/>
                              <a:cs typeface="Arial"/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spc="-20" dirty="0" smtClean="0">
                              <a:latin typeface="Arial"/>
                              <a:cs typeface="Arial"/>
                            </a:rPr>
                            <m:t>)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dirty="0" smtClean="0">
                              <a:latin typeface="Arial"/>
                              <a:cs typeface="Arial"/>
                            </a:rPr>
                            <m:t>Tree</m:t>
                          </m:r>
                          <m:r>
                            <m:rPr>
                              <m:nor/>
                            </m:rPr>
                            <a:rPr lang="en-US" spc="-30" dirty="0" smtClean="0">
                              <a:latin typeface="Arial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latin typeface="Arial"/>
                              <a:cs typeface="Arial"/>
                            </a:rPr>
                            <m:t>Height</m:t>
                          </m:r>
                          <m:r>
                            <m:rPr>
                              <m:nor/>
                            </m:rPr>
                            <a:rPr lang="en-US" spc="-25" dirty="0" smtClean="0">
                              <a:latin typeface="Arial"/>
                              <a:cs typeface="Arial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pc="-20" dirty="0" smtClean="0">
                              <a:latin typeface="Arial"/>
                              <a:cs typeface="Arial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pc="-20" dirty="0" smtClean="0">
                              <a:latin typeface="Arial"/>
                              <a:cs typeface="Arial"/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spc="-20" dirty="0" smtClean="0">
                              <a:latin typeface="Arial"/>
                              <a:cs typeface="Arial"/>
                            </a:rPr>
                            <m:t>)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10D0B4-0B9B-59E9-3D9A-8071BD87E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214551"/>
                <a:ext cx="4884029" cy="5795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1E24666-BF88-7258-5916-A96D7956D191}"/>
              </a:ext>
            </a:extLst>
          </p:cNvPr>
          <p:cNvGrpSpPr/>
          <p:nvPr/>
        </p:nvGrpSpPr>
        <p:grpSpPr>
          <a:xfrm>
            <a:off x="6484211" y="2482850"/>
            <a:ext cx="182880" cy="107950"/>
            <a:chOff x="6650990" y="5920740"/>
            <a:chExt cx="182880" cy="107950"/>
          </a:xfrm>
        </p:grpSpPr>
        <p:sp>
          <p:nvSpPr>
            <p:cNvPr id="19" name="object 11">
              <a:extLst>
                <a:ext uri="{FF2B5EF4-FFF2-40B4-BE49-F238E27FC236}">
                  <a16:creationId xmlns:a16="http://schemas.microsoft.com/office/drawing/2014/main" id="{8E2B0AF0-6E51-696C-2ABF-6CEDF819491A}"/>
                </a:ext>
              </a:extLst>
            </p:cNvPr>
            <p:cNvSpPr/>
            <p:nvPr/>
          </p:nvSpPr>
          <p:spPr>
            <a:xfrm>
              <a:off x="6650990" y="5920740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0" y="0"/>
                  </a:moveTo>
                  <a:lnTo>
                    <a:pt x="182880" y="0"/>
                  </a:lnTo>
                </a:path>
              </a:pathLst>
            </a:custGeom>
            <a:ln w="546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E8E99907-2B51-03D8-50F1-4EC0950DB628}"/>
                </a:ext>
              </a:extLst>
            </p:cNvPr>
            <p:cNvSpPr/>
            <p:nvPr/>
          </p:nvSpPr>
          <p:spPr>
            <a:xfrm>
              <a:off x="6650990" y="6028690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0" y="0"/>
                  </a:moveTo>
                  <a:lnTo>
                    <a:pt x="182880" y="0"/>
                  </a:lnTo>
                </a:path>
              </a:pathLst>
            </a:custGeom>
            <a:ln w="546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8020" y="-17779"/>
            <a:ext cx="52673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Felling</a:t>
            </a:r>
            <a:r>
              <a:rPr spc="-204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Mechanics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8539" y="3048000"/>
            <a:ext cx="62350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Height</a:t>
            </a:r>
            <a:r>
              <a:rPr sz="16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16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holding</a:t>
            </a:r>
            <a:r>
              <a:rPr sz="16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wood</a:t>
            </a:r>
            <a:r>
              <a:rPr sz="16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16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stump</a:t>
            </a:r>
            <a:r>
              <a:rPr sz="16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shot</a:t>
            </a:r>
            <a:r>
              <a:rPr sz="16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or</a:t>
            </a:r>
            <a:r>
              <a:rPr sz="16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00FF"/>
                </a:solidFill>
                <a:latin typeface="Arial"/>
                <a:cs typeface="Arial"/>
              </a:rPr>
              <a:t>anti-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kickback</a:t>
            </a:r>
            <a:r>
              <a:rPr sz="16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device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5739" y="3279140"/>
            <a:ext cx="138430" cy="61468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600" spc="-50" dirty="0"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600" spc="-50" dirty="0"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1489" y="3290570"/>
            <a:ext cx="6189345" cy="61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Prevents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kickback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from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tree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rotating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about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its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center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mass </a:t>
            </a:r>
            <a:r>
              <a:rPr sz="1600" b="1" dirty="0">
                <a:latin typeface="Arial"/>
                <a:cs typeface="Arial"/>
              </a:rPr>
              <a:t>Prevents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kickback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when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striking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another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tree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standing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timber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8539" y="3917950"/>
            <a:ext cx="971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1439" y="3929379"/>
            <a:ext cx="60134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Width</a:t>
            </a:r>
            <a:r>
              <a:rPr sz="16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16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holding</a:t>
            </a:r>
            <a:r>
              <a:rPr sz="16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wood</a:t>
            </a:r>
            <a:r>
              <a:rPr sz="16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–</a:t>
            </a:r>
            <a:r>
              <a:rPr sz="16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tree</a:t>
            </a:r>
            <a:r>
              <a:rPr sz="16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hinged</a:t>
            </a:r>
            <a:r>
              <a:rPr sz="16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6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sz="16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stump</a:t>
            </a:r>
            <a:r>
              <a:rPr sz="16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while</a:t>
            </a:r>
            <a:r>
              <a:rPr sz="16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falling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5739" y="4160520"/>
            <a:ext cx="138430" cy="61468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600" spc="-50" dirty="0"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600" spc="-50" dirty="0"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61489" y="4173220"/>
            <a:ext cx="5523865" cy="61214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600" b="1" dirty="0">
                <a:latin typeface="Arial"/>
                <a:cs typeface="Arial"/>
              </a:rPr>
              <a:t>Controls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direction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fall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tree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600" b="1" dirty="0">
                <a:latin typeface="Arial"/>
                <a:cs typeface="Arial"/>
              </a:rPr>
              <a:t>Without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holding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wood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tree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unguided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during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fall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8539" y="4799329"/>
            <a:ext cx="971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61439" y="4810759"/>
            <a:ext cx="49955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Holding</a:t>
            </a:r>
            <a:r>
              <a:rPr sz="16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wood</a:t>
            </a:r>
            <a:r>
              <a:rPr sz="16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severed</a:t>
            </a:r>
            <a:r>
              <a:rPr sz="16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when</a:t>
            </a:r>
            <a:r>
              <a:rPr sz="16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sz="16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two</a:t>
            </a:r>
            <a:r>
              <a:rPr sz="16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face</a:t>
            </a:r>
            <a:r>
              <a:rPr sz="16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cuts</a:t>
            </a:r>
            <a:r>
              <a:rPr sz="16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00FF"/>
                </a:solidFill>
                <a:latin typeface="Arial"/>
                <a:cs typeface="Arial"/>
              </a:rPr>
              <a:t>meet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75739" y="5054600"/>
            <a:ext cx="3706495" cy="90678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489"/>
              </a:spcBef>
              <a:buFont typeface="Arial"/>
              <a:buChar char="–"/>
              <a:tabLst>
                <a:tab pos="297815" algn="l"/>
              </a:tabLst>
            </a:pPr>
            <a:r>
              <a:rPr sz="1600" b="1" dirty="0">
                <a:latin typeface="Arial"/>
                <a:cs typeface="Arial"/>
              </a:rPr>
              <a:t>Face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should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not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close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until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tree</a:t>
            </a:r>
            <a:endParaRPr sz="1600">
              <a:latin typeface="Arial"/>
              <a:cs typeface="Arial"/>
            </a:endParaRPr>
          </a:p>
          <a:p>
            <a:pPr marL="697865" lvl="1" indent="-2286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697865" algn="l"/>
              </a:tabLst>
            </a:pPr>
            <a:r>
              <a:rPr sz="1600" b="1" dirty="0">
                <a:latin typeface="Arial"/>
                <a:cs typeface="Arial"/>
              </a:rPr>
              <a:t>Fully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committed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fall</a:t>
            </a:r>
            <a:endParaRPr sz="1600">
              <a:latin typeface="Arial"/>
              <a:cs typeface="Arial"/>
            </a:endParaRPr>
          </a:p>
          <a:p>
            <a:pPr marL="697865" lvl="1" indent="-22860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697865" algn="l"/>
              </a:tabLst>
            </a:pPr>
            <a:r>
              <a:rPr sz="1600" b="1" dirty="0">
                <a:latin typeface="Arial"/>
                <a:cs typeface="Arial"/>
              </a:rPr>
              <a:t>Falling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desired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direction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75739" y="5974079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61489" y="5985509"/>
            <a:ext cx="41446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Improper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facing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(face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cut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too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shallow,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etc.)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32939" y="6216650"/>
            <a:ext cx="97155" cy="61468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600" spc="-5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600" spc="-5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61539" y="6228079"/>
            <a:ext cx="4051300" cy="61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Holding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wood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breaks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early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(unguided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fall) </a:t>
            </a:r>
            <a:r>
              <a:rPr sz="1600" b="1" dirty="0">
                <a:latin typeface="Arial"/>
                <a:cs typeface="Arial"/>
              </a:rPr>
              <a:t>Loss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tree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placement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control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89450" y="2567940"/>
            <a:ext cx="208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41119" y="1821179"/>
            <a:ext cx="1309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702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Height </a:t>
            </a:r>
            <a:r>
              <a:rPr sz="1800" b="1" dirty="0">
                <a:latin typeface="Arial"/>
                <a:cs typeface="Arial"/>
              </a:rPr>
              <a:t>Stump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Shot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8039" y="2369820"/>
            <a:ext cx="2336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Arial"/>
                <a:cs typeface="Arial"/>
              </a:rPr>
              <a:t>Anti-</a:t>
            </a:r>
            <a:r>
              <a:rPr sz="1800" b="1" dirty="0">
                <a:latin typeface="Arial"/>
                <a:cs typeface="Arial"/>
              </a:rPr>
              <a:t>Kickback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Device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97879" y="2231390"/>
            <a:ext cx="1434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 marR="5080" indent="-1143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Horizontal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or </a:t>
            </a:r>
            <a:r>
              <a:rPr sz="1800" b="1" dirty="0">
                <a:latin typeface="Arial"/>
                <a:cs typeface="Arial"/>
              </a:rPr>
              <a:t>Gunning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Cut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869247" y="1011872"/>
            <a:ext cx="2669540" cy="1852295"/>
            <a:chOff x="2869247" y="1011872"/>
            <a:chExt cx="2669540" cy="1852295"/>
          </a:xfrm>
        </p:grpSpPr>
        <p:sp>
          <p:nvSpPr>
            <p:cNvPr id="22" name="object 22"/>
            <p:cNvSpPr/>
            <p:nvPr/>
          </p:nvSpPr>
          <p:spPr>
            <a:xfrm>
              <a:off x="3658870" y="1026160"/>
              <a:ext cx="1865630" cy="1823720"/>
            </a:xfrm>
            <a:custGeom>
              <a:avLst/>
              <a:gdLst/>
              <a:ahLst/>
              <a:cxnLst/>
              <a:rect l="l" t="t" r="r" b="b"/>
              <a:pathLst>
                <a:path w="1865629" h="1823720">
                  <a:moveTo>
                    <a:pt x="1845309" y="402589"/>
                  </a:moveTo>
                  <a:lnTo>
                    <a:pt x="1266189" y="1220469"/>
                  </a:lnTo>
                </a:path>
                <a:path w="1865629" h="1823720">
                  <a:moveTo>
                    <a:pt x="1014729" y="957579"/>
                  </a:moveTo>
                  <a:lnTo>
                    <a:pt x="0" y="956310"/>
                  </a:lnTo>
                </a:path>
                <a:path w="1865629" h="1823720">
                  <a:moveTo>
                    <a:pt x="1014729" y="886460"/>
                  </a:moveTo>
                  <a:lnTo>
                    <a:pt x="0" y="886460"/>
                  </a:lnTo>
                </a:path>
                <a:path w="1865629" h="1823720">
                  <a:moveTo>
                    <a:pt x="998219" y="891539"/>
                  </a:moveTo>
                  <a:lnTo>
                    <a:pt x="998219" y="956310"/>
                  </a:lnTo>
                </a:path>
                <a:path w="1865629" h="1823720">
                  <a:moveTo>
                    <a:pt x="17779" y="19050"/>
                  </a:moveTo>
                  <a:lnTo>
                    <a:pt x="17779" y="887729"/>
                  </a:lnTo>
                </a:path>
                <a:path w="1865629" h="1823720">
                  <a:moveTo>
                    <a:pt x="17779" y="956310"/>
                  </a:moveTo>
                  <a:lnTo>
                    <a:pt x="16509" y="1823719"/>
                  </a:lnTo>
                </a:path>
                <a:path w="1865629" h="1823720">
                  <a:moveTo>
                    <a:pt x="1276350" y="1217929"/>
                  </a:moveTo>
                  <a:lnTo>
                    <a:pt x="1865629" y="1217929"/>
                  </a:lnTo>
                </a:path>
                <a:path w="1865629" h="1823720">
                  <a:moveTo>
                    <a:pt x="1845309" y="411479"/>
                  </a:moveTo>
                  <a:lnTo>
                    <a:pt x="1858009" y="0"/>
                  </a:lnTo>
                </a:path>
                <a:path w="1865629" h="1823720">
                  <a:moveTo>
                    <a:pt x="1852929" y="1215389"/>
                  </a:moveTo>
                  <a:lnTo>
                    <a:pt x="1854200" y="182371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52670" y="2722880"/>
              <a:ext cx="566420" cy="0"/>
            </a:xfrm>
            <a:custGeom>
              <a:avLst/>
              <a:gdLst/>
              <a:ahLst/>
              <a:cxnLst/>
              <a:rect l="l" t="t" r="r" b="b"/>
              <a:pathLst>
                <a:path w="566420">
                  <a:moveTo>
                    <a:pt x="566419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4010" y="268478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71900" y="2722880"/>
              <a:ext cx="570230" cy="0"/>
            </a:xfrm>
            <a:custGeom>
              <a:avLst/>
              <a:gdLst/>
              <a:ahLst/>
              <a:cxnLst/>
              <a:rect l="l" t="t" r="r" b="b"/>
              <a:pathLst>
                <a:path w="570229">
                  <a:moveTo>
                    <a:pt x="570229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02050" y="268478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74929" y="0"/>
                  </a:moveTo>
                  <a:lnTo>
                    <a:pt x="0" y="38100"/>
                  </a:lnTo>
                  <a:lnTo>
                    <a:pt x="74929" y="76200"/>
                  </a:lnTo>
                  <a:lnTo>
                    <a:pt x="749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74870" y="1971040"/>
              <a:ext cx="247650" cy="267970"/>
            </a:xfrm>
            <a:custGeom>
              <a:avLst/>
              <a:gdLst/>
              <a:ahLst/>
              <a:cxnLst/>
              <a:rect l="l" t="t" r="r" b="b"/>
              <a:pathLst>
                <a:path w="247650" h="267969">
                  <a:moveTo>
                    <a:pt x="247650" y="0"/>
                  </a:moveTo>
                  <a:lnTo>
                    <a:pt x="0" y="0"/>
                  </a:lnTo>
                  <a:lnTo>
                    <a:pt x="0" y="267970"/>
                  </a:lnTo>
                  <a:lnTo>
                    <a:pt x="124459" y="267970"/>
                  </a:lnTo>
                  <a:lnTo>
                    <a:pt x="247650" y="26797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74870" y="1971040"/>
              <a:ext cx="247650" cy="267970"/>
            </a:xfrm>
            <a:custGeom>
              <a:avLst/>
              <a:gdLst/>
              <a:ahLst/>
              <a:cxnLst/>
              <a:rect l="l" t="t" r="r" b="b"/>
              <a:pathLst>
                <a:path w="247650" h="267969">
                  <a:moveTo>
                    <a:pt x="124459" y="267970"/>
                  </a:moveTo>
                  <a:lnTo>
                    <a:pt x="0" y="267970"/>
                  </a:lnTo>
                  <a:lnTo>
                    <a:pt x="0" y="0"/>
                  </a:lnTo>
                  <a:lnTo>
                    <a:pt x="247650" y="0"/>
                  </a:lnTo>
                  <a:lnTo>
                    <a:pt x="247650" y="267970"/>
                  </a:lnTo>
                  <a:lnTo>
                    <a:pt x="124459" y="26797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74010" y="1450340"/>
              <a:ext cx="2048510" cy="786130"/>
            </a:xfrm>
            <a:custGeom>
              <a:avLst/>
              <a:gdLst/>
              <a:ahLst/>
              <a:cxnLst/>
              <a:rect l="l" t="t" r="r" b="b"/>
              <a:pathLst>
                <a:path w="2048510" h="786130">
                  <a:moveTo>
                    <a:pt x="1750060" y="786130"/>
                  </a:moveTo>
                  <a:lnTo>
                    <a:pt x="22859" y="786130"/>
                  </a:lnTo>
                </a:path>
                <a:path w="2048510" h="786130">
                  <a:moveTo>
                    <a:pt x="740410" y="521970"/>
                  </a:moveTo>
                  <a:lnTo>
                    <a:pt x="0" y="521970"/>
                  </a:lnTo>
                </a:path>
                <a:path w="2048510" h="786130">
                  <a:moveTo>
                    <a:pt x="2048510" y="435610"/>
                  </a:moveTo>
                  <a:lnTo>
                    <a:pt x="2048510" y="0"/>
                  </a:lnTo>
                </a:path>
                <a:path w="2048510" h="786130">
                  <a:moveTo>
                    <a:pt x="1795779" y="429260"/>
                  </a:moveTo>
                  <a:lnTo>
                    <a:pt x="1795779" y="0"/>
                  </a:lnTo>
                </a:path>
              </a:pathLst>
            </a:custGeom>
            <a:ln w="9344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354829" y="843279"/>
            <a:ext cx="876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95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Width Hinging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618479" y="2266950"/>
            <a:ext cx="797560" cy="0"/>
          </a:xfrm>
          <a:custGeom>
            <a:avLst/>
            <a:gdLst/>
            <a:ahLst/>
            <a:cxnLst/>
            <a:rect l="l" t="t" r="r" b="b"/>
            <a:pathLst>
              <a:path w="797560">
                <a:moveTo>
                  <a:pt x="79756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3063239" y="900747"/>
            <a:ext cx="2828290" cy="1544955"/>
            <a:chOff x="3063239" y="900747"/>
            <a:chExt cx="2828290" cy="1544955"/>
          </a:xfrm>
        </p:grpSpPr>
        <p:sp>
          <p:nvSpPr>
            <p:cNvPr id="33" name="object 33"/>
            <p:cNvSpPr/>
            <p:nvPr/>
          </p:nvSpPr>
          <p:spPr>
            <a:xfrm>
              <a:off x="3098799" y="1774190"/>
              <a:ext cx="2540" cy="125730"/>
            </a:xfrm>
            <a:custGeom>
              <a:avLst/>
              <a:gdLst/>
              <a:ahLst/>
              <a:cxnLst/>
              <a:rect l="l" t="t" r="r" b="b"/>
              <a:pathLst>
                <a:path w="2539" h="125730">
                  <a:moveTo>
                    <a:pt x="0" y="0"/>
                  </a:moveTo>
                  <a:lnTo>
                    <a:pt x="2539" y="12573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63239" y="189357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30" h="76200">
                  <a:moveTo>
                    <a:pt x="74930" y="0"/>
                  </a:moveTo>
                  <a:lnTo>
                    <a:pt x="0" y="1269"/>
                  </a:lnTo>
                  <a:lnTo>
                    <a:pt x="39370" y="76200"/>
                  </a:lnTo>
                  <a:lnTo>
                    <a:pt x="749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98799" y="2307590"/>
              <a:ext cx="1270" cy="133350"/>
            </a:xfrm>
            <a:custGeom>
              <a:avLst/>
              <a:gdLst/>
              <a:ahLst/>
              <a:cxnLst/>
              <a:rect l="l" t="t" r="r" b="b"/>
              <a:pathLst>
                <a:path w="1269" h="133350">
                  <a:moveTo>
                    <a:pt x="1269" y="0"/>
                  </a:moveTo>
                  <a:lnTo>
                    <a:pt x="0" y="13335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63239" y="223647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30" h="76200">
                  <a:moveTo>
                    <a:pt x="38100" y="0"/>
                  </a:moveTo>
                  <a:lnTo>
                    <a:pt x="0" y="74929"/>
                  </a:lnTo>
                  <a:lnTo>
                    <a:pt x="7493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55159" y="1595120"/>
              <a:ext cx="144780" cy="3810"/>
            </a:xfrm>
            <a:custGeom>
              <a:avLst/>
              <a:gdLst/>
              <a:ahLst/>
              <a:cxnLst/>
              <a:rect l="l" t="t" r="r" b="b"/>
              <a:pathLst>
                <a:path w="144779" h="3809">
                  <a:moveTo>
                    <a:pt x="144779" y="0"/>
                  </a:moveTo>
                  <a:lnTo>
                    <a:pt x="0" y="380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93589" y="1558290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30">
                  <a:moveTo>
                    <a:pt x="0" y="0"/>
                  </a:moveTo>
                  <a:lnTo>
                    <a:pt x="1270" y="74930"/>
                  </a:lnTo>
                  <a:lnTo>
                    <a:pt x="76200" y="35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003800" y="1595120"/>
              <a:ext cx="163830" cy="3810"/>
            </a:xfrm>
            <a:custGeom>
              <a:avLst/>
              <a:gdLst/>
              <a:ahLst/>
              <a:cxnLst/>
              <a:rect l="l" t="t" r="r" b="b"/>
              <a:pathLst>
                <a:path w="163829" h="3809">
                  <a:moveTo>
                    <a:pt x="163829" y="3809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933950" y="1558290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30">
                  <a:moveTo>
                    <a:pt x="76200" y="0"/>
                  </a:moveTo>
                  <a:lnTo>
                    <a:pt x="0" y="35560"/>
                  </a:lnTo>
                  <a:lnTo>
                    <a:pt x="74929" y="7493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565139" y="905510"/>
              <a:ext cx="321310" cy="434340"/>
            </a:xfrm>
            <a:custGeom>
              <a:avLst/>
              <a:gdLst/>
              <a:ahLst/>
              <a:cxnLst/>
              <a:rect l="l" t="t" r="r" b="b"/>
              <a:pathLst>
                <a:path w="321310" h="434340">
                  <a:moveTo>
                    <a:pt x="0" y="434339"/>
                  </a:moveTo>
                  <a:lnTo>
                    <a:pt x="321310" y="0"/>
                  </a:lnTo>
                </a:path>
              </a:pathLst>
            </a:custGeom>
            <a:ln w="9344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956300" y="1563370"/>
            <a:ext cx="44195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Arial"/>
                <a:cs typeface="Arial"/>
              </a:rPr>
              <a:t>45</a:t>
            </a:r>
            <a:r>
              <a:rPr sz="1725" spc="-37" baseline="28985" dirty="0">
                <a:latin typeface="Arial"/>
                <a:cs typeface="Arial"/>
              </a:rPr>
              <a:t>o</a:t>
            </a:r>
            <a:endParaRPr sz="1725" baseline="28985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214517" y="1878737"/>
            <a:ext cx="90170" cy="389890"/>
            <a:chOff x="6214517" y="1878737"/>
            <a:chExt cx="90170" cy="389890"/>
          </a:xfrm>
        </p:grpSpPr>
        <p:sp>
          <p:nvSpPr>
            <p:cNvPr id="44" name="object 44"/>
            <p:cNvSpPr/>
            <p:nvPr/>
          </p:nvSpPr>
          <p:spPr>
            <a:xfrm>
              <a:off x="6219189" y="1883409"/>
              <a:ext cx="48260" cy="314960"/>
            </a:xfrm>
            <a:custGeom>
              <a:avLst/>
              <a:gdLst/>
              <a:ahLst/>
              <a:cxnLst/>
              <a:rect l="l" t="t" r="r" b="b"/>
              <a:pathLst>
                <a:path w="48260" h="314960">
                  <a:moveTo>
                    <a:pt x="0" y="0"/>
                  </a:moveTo>
                  <a:lnTo>
                    <a:pt x="10160" y="38100"/>
                  </a:lnTo>
                  <a:lnTo>
                    <a:pt x="20320" y="91439"/>
                  </a:lnTo>
                  <a:lnTo>
                    <a:pt x="29210" y="124460"/>
                  </a:lnTo>
                  <a:lnTo>
                    <a:pt x="33020" y="162560"/>
                  </a:lnTo>
                  <a:lnTo>
                    <a:pt x="39370" y="213360"/>
                  </a:lnTo>
                  <a:lnTo>
                    <a:pt x="44450" y="265429"/>
                  </a:lnTo>
                  <a:lnTo>
                    <a:pt x="48260" y="308610"/>
                  </a:lnTo>
                  <a:lnTo>
                    <a:pt x="48260" y="31496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229349" y="2190749"/>
              <a:ext cx="74930" cy="77470"/>
            </a:xfrm>
            <a:custGeom>
              <a:avLst/>
              <a:gdLst/>
              <a:ahLst/>
              <a:cxnLst/>
              <a:rect l="l" t="t" r="r" b="b"/>
              <a:pathLst>
                <a:path w="74929" h="77469">
                  <a:moveTo>
                    <a:pt x="74929" y="0"/>
                  </a:moveTo>
                  <a:lnTo>
                    <a:pt x="0" y="5079"/>
                  </a:lnTo>
                  <a:lnTo>
                    <a:pt x="41910" y="77470"/>
                  </a:lnTo>
                  <a:lnTo>
                    <a:pt x="749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2687727" y="1144269"/>
            <a:ext cx="3390265" cy="773430"/>
            <a:chOff x="2687727" y="1144269"/>
            <a:chExt cx="3390265" cy="773430"/>
          </a:xfrm>
        </p:grpSpPr>
        <p:sp>
          <p:nvSpPr>
            <p:cNvPr id="47" name="object 47"/>
            <p:cNvSpPr/>
            <p:nvPr/>
          </p:nvSpPr>
          <p:spPr>
            <a:xfrm>
              <a:off x="5773419" y="1191259"/>
              <a:ext cx="299720" cy="369570"/>
            </a:xfrm>
            <a:custGeom>
              <a:avLst/>
              <a:gdLst/>
              <a:ahLst/>
              <a:cxnLst/>
              <a:rect l="l" t="t" r="r" b="b"/>
              <a:pathLst>
                <a:path w="299720" h="369569">
                  <a:moveTo>
                    <a:pt x="299719" y="369569"/>
                  </a:moveTo>
                  <a:lnTo>
                    <a:pt x="276859" y="332739"/>
                  </a:lnTo>
                  <a:lnTo>
                    <a:pt x="246379" y="285750"/>
                  </a:lnTo>
                  <a:lnTo>
                    <a:pt x="215900" y="243839"/>
                  </a:lnTo>
                  <a:lnTo>
                    <a:pt x="182879" y="199389"/>
                  </a:lnTo>
                  <a:lnTo>
                    <a:pt x="124459" y="130810"/>
                  </a:lnTo>
                  <a:lnTo>
                    <a:pt x="63500" y="63500"/>
                  </a:lnTo>
                  <a:lnTo>
                    <a:pt x="22859" y="19050"/>
                  </a:ln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20079" y="1144269"/>
              <a:ext cx="82550" cy="78740"/>
            </a:xfrm>
            <a:custGeom>
              <a:avLst/>
              <a:gdLst/>
              <a:ahLst/>
              <a:cxnLst/>
              <a:rect l="l" t="t" r="r" b="b"/>
              <a:pathLst>
                <a:path w="82550" h="78740">
                  <a:moveTo>
                    <a:pt x="0" y="0"/>
                  </a:moveTo>
                  <a:lnTo>
                    <a:pt x="31750" y="78739"/>
                  </a:lnTo>
                  <a:lnTo>
                    <a:pt x="82550" y="21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692399" y="1193799"/>
              <a:ext cx="1283970" cy="690880"/>
            </a:xfrm>
            <a:custGeom>
              <a:avLst/>
              <a:gdLst/>
              <a:ahLst/>
              <a:cxnLst/>
              <a:rect l="l" t="t" r="r" b="b"/>
              <a:pathLst>
                <a:path w="1283970" h="690880">
                  <a:moveTo>
                    <a:pt x="0" y="0"/>
                  </a:moveTo>
                  <a:lnTo>
                    <a:pt x="1283970" y="69087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953509" y="1849119"/>
              <a:ext cx="85090" cy="68580"/>
            </a:xfrm>
            <a:custGeom>
              <a:avLst/>
              <a:gdLst/>
              <a:ahLst/>
              <a:cxnLst/>
              <a:rect l="l" t="t" r="r" b="b"/>
              <a:pathLst>
                <a:path w="85089" h="68580">
                  <a:moveTo>
                    <a:pt x="36829" y="0"/>
                  </a:moveTo>
                  <a:lnTo>
                    <a:pt x="0" y="66039"/>
                  </a:lnTo>
                  <a:lnTo>
                    <a:pt x="85089" y="68579"/>
                  </a:lnTo>
                  <a:lnTo>
                    <a:pt x="368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894070" y="784859"/>
            <a:ext cx="1310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Sloping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Cut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600200" y="1043940"/>
            <a:ext cx="1014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Back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Cut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872229" y="2256790"/>
            <a:ext cx="1576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Holding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Wood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7384415" y="744855"/>
            <a:ext cx="463550" cy="2062480"/>
            <a:chOff x="7384415" y="744855"/>
            <a:chExt cx="463550" cy="2062480"/>
          </a:xfrm>
        </p:grpSpPr>
        <p:sp>
          <p:nvSpPr>
            <p:cNvPr id="55" name="object 55"/>
            <p:cNvSpPr/>
            <p:nvPr/>
          </p:nvSpPr>
          <p:spPr>
            <a:xfrm>
              <a:off x="7393940" y="754380"/>
              <a:ext cx="444500" cy="2043430"/>
            </a:xfrm>
            <a:custGeom>
              <a:avLst/>
              <a:gdLst/>
              <a:ahLst/>
              <a:cxnLst/>
              <a:rect l="l" t="t" r="r" b="b"/>
              <a:pathLst>
                <a:path w="444500" h="2043430">
                  <a:moveTo>
                    <a:pt x="0" y="0"/>
                  </a:moveTo>
                  <a:lnTo>
                    <a:pt x="66029" y="1991"/>
                  </a:lnTo>
                  <a:lnTo>
                    <a:pt x="126512" y="7396"/>
                  </a:lnTo>
                  <a:lnTo>
                    <a:pt x="176204" y="15361"/>
                  </a:lnTo>
                  <a:lnTo>
                    <a:pt x="222250" y="35560"/>
                  </a:lnTo>
                  <a:lnTo>
                    <a:pt x="222250" y="984250"/>
                  </a:lnTo>
                  <a:lnTo>
                    <a:pt x="234756" y="994907"/>
                  </a:lnTo>
                  <a:lnTo>
                    <a:pt x="268660" y="1004895"/>
                  </a:lnTo>
                  <a:lnTo>
                    <a:pt x="318536" y="1013236"/>
                  </a:lnTo>
                  <a:lnTo>
                    <a:pt x="378957" y="1018956"/>
                  </a:lnTo>
                  <a:lnTo>
                    <a:pt x="444500" y="1021080"/>
                  </a:lnTo>
                  <a:lnTo>
                    <a:pt x="378957" y="1023203"/>
                  </a:lnTo>
                  <a:lnTo>
                    <a:pt x="318536" y="1028923"/>
                  </a:lnTo>
                  <a:lnTo>
                    <a:pt x="268660" y="1037264"/>
                  </a:lnTo>
                  <a:lnTo>
                    <a:pt x="234756" y="1047252"/>
                  </a:lnTo>
                  <a:lnTo>
                    <a:pt x="222250" y="1057910"/>
                  </a:lnTo>
                  <a:lnTo>
                    <a:pt x="222250" y="2005330"/>
                  </a:lnTo>
                  <a:lnTo>
                    <a:pt x="209864" y="2016607"/>
                  </a:lnTo>
                  <a:lnTo>
                    <a:pt x="176204" y="2026970"/>
                  </a:lnTo>
                  <a:lnTo>
                    <a:pt x="126512" y="2035505"/>
                  </a:lnTo>
                  <a:lnTo>
                    <a:pt x="66029" y="2041296"/>
                  </a:lnTo>
                  <a:lnTo>
                    <a:pt x="0" y="204343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384415" y="744867"/>
              <a:ext cx="463550" cy="2062480"/>
            </a:xfrm>
            <a:custGeom>
              <a:avLst/>
              <a:gdLst/>
              <a:ahLst/>
              <a:cxnLst/>
              <a:rect l="l" t="t" r="r" b="b"/>
              <a:pathLst>
                <a:path w="463550" h="2062480">
                  <a:moveTo>
                    <a:pt x="19037" y="9512"/>
                  </a:moveTo>
                  <a:lnTo>
                    <a:pt x="16256" y="2781"/>
                  </a:lnTo>
                  <a:lnTo>
                    <a:pt x="9525" y="0"/>
                  </a:lnTo>
                  <a:lnTo>
                    <a:pt x="2781" y="2781"/>
                  </a:lnTo>
                  <a:lnTo>
                    <a:pt x="0" y="9512"/>
                  </a:lnTo>
                  <a:lnTo>
                    <a:pt x="2781" y="16256"/>
                  </a:lnTo>
                  <a:lnTo>
                    <a:pt x="9525" y="19037"/>
                  </a:lnTo>
                  <a:lnTo>
                    <a:pt x="16256" y="16256"/>
                  </a:lnTo>
                  <a:lnTo>
                    <a:pt x="19037" y="9512"/>
                  </a:lnTo>
                  <a:close/>
                </a:path>
                <a:path w="463550" h="2062480">
                  <a:moveTo>
                    <a:pt x="463537" y="2052942"/>
                  </a:moveTo>
                  <a:lnTo>
                    <a:pt x="460756" y="2046211"/>
                  </a:lnTo>
                  <a:lnTo>
                    <a:pt x="454025" y="2043430"/>
                  </a:lnTo>
                  <a:lnTo>
                    <a:pt x="447281" y="2046211"/>
                  </a:lnTo>
                  <a:lnTo>
                    <a:pt x="444500" y="2052942"/>
                  </a:lnTo>
                  <a:lnTo>
                    <a:pt x="447281" y="2059686"/>
                  </a:lnTo>
                  <a:lnTo>
                    <a:pt x="454025" y="2062467"/>
                  </a:lnTo>
                  <a:lnTo>
                    <a:pt x="460756" y="2059686"/>
                  </a:lnTo>
                  <a:lnTo>
                    <a:pt x="463537" y="20529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8075930" y="1621790"/>
            <a:ext cx="8445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Arial"/>
                <a:cs typeface="Arial"/>
              </a:rPr>
              <a:t>Facing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3473" y="5199153"/>
            <a:ext cx="2177415" cy="747395"/>
            <a:chOff x="393473" y="5199153"/>
            <a:chExt cx="2177415" cy="747395"/>
          </a:xfrm>
        </p:grpSpPr>
        <p:sp>
          <p:nvSpPr>
            <p:cNvPr id="3" name="object 3"/>
            <p:cNvSpPr/>
            <p:nvPr/>
          </p:nvSpPr>
          <p:spPr>
            <a:xfrm>
              <a:off x="407669" y="5927089"/>
              <a:ext cx="2148840" cy="5080"/>
            </a:xfrm>
            <a:custGeom>
              <a:avLst/>
              <a:gdLst/>
              <a:ahLst/>
              <a:cxnLst/>
              <a:rect l="l" t="t" r="r" b="b"/>
              <a:pathLst>
                <a:path w="2148840" h="5079">
                  <a:moveTo>
                    <a:pt x="0" y="0"/>
                  </a:moveTo>
                  <a:lnTo>
                    <a:pt x="2148840" y="508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4839" y="5213349"/>
              <a:ext cx="420370" cy="711200"/>
            </a:xfrm>
            <a:custGeom>
              <a:avLst/>
              <a:gdLst/>
              <a:ahLst/>
              <a:cxnLst/>
              <a:rect l="l" t="t" r="r" b="b"/>
              <a:pathLst>
                <a:path w="420369" h="711200">
                  <a:moveTo>
                    <a:pt x="0" y="711200"/>
                  </a:moveTo>
                  <a:lnTo>
                    <a:pt x="74389" y="675711"/>
                  </a:lnTo>
                  <a:lnTo>
                    <a:pt x="126912" y="649306"/>
                  </a:lnTo>
                  <a:lnTo>
                    <a:pt x="161948" y="630155"/>
                  </a:lnTo>
                  <a:lnTo>
                    <a:pt x="197076" y="606298"/>
                  </a:lnTo>
                  <a:lnTo>
                    <a:pt x="214811" y="589508"/>
                  </a:lnTo>
                  <a:lnTo>
                    <a:pt x="228105" y="579189"/>
                  </a:lnTo>
                  <a:lnTo>
                    <a:pt x="287551" y="522186"/>
                  </a:lnTo>
                  <a:lnTo>
                    <a:pt x="318128" y="482211"/>
                  </a:lnTo>
                  <a:lnTo>
                    <a:pt x="342852" y="443982"/>
                  </a:lnTo>
                  <a:lnTo>
                    <a:pt x="362653" y="406255"/>
                  </a:lnTo>
                  <a:lnTo>
                    <a:pt x="378461" y="367786"/>
                  </a:lnTo>
                  <a:lnTo>
                    <a:pt x="391207" y="327330"/>
                  </a:lnTo>
                  <a:lnTo>
                    <a:pt x="401819" y="283645"/>
                  </a:lnTo>
                  <a:lnTo>
                    <a:pt x="411230" y="235486"/>
                  </a:lnTo>
                  <a:lnTo>
                    <a:pt x="420369" y="181609"/>
                  </a:lnTo>
                  <a:lnTo>
                    <a:pt x="420369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0641" y="5199163"/>
              <a:ext cx="448945" cy="739775"/>
            </a:xfrm>
            <a:custGeom>
              <a:avLst/>
              <a:gdLst/>
              <a:ahLst/>
              <a:cxnLst/>
              <a:rect l="l" t="t" r="r" b="b"/>
              <a:pathLst>
                <a:path w="448944" h="739775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448944" h="739775">
                  <a:moveTo>
                    <a:pt x="448754" y="725385"/>
                  </a:moveTo>
                  <a:lnTo>
                    <a:pt x="444601" y="715352"/>
                  </a:lnTo>
                  <a:lnTo>
                    <a:pt x="434568" y="711200"/>
                  </a:lnTo>
                  <a:lnTo>
                    <a:pt x="424522" y="715352"/>
                  </a:lnTo>
                  <a:lnTo>
                    <a:pt x="420370" y="725385"/>
                  </a:lnTo>
                  <a:lnTo>
                    <a:pt x="424522" y="735431"/>
                  </a:lnTo>
                  <a:lnTo>
                    <a:pt x="434568" y="739584"/>
                  </a:lnTo>
                  <a:lnTo>
                    <a:pt x="444601" y="735431"/>
                  </a:lnTo>
                  <a:lnTo>
                    <a:pt x="448754" y="7253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47850" y="5386069"/>
              <a:ext cx="411480" cy="538480"/>
            </a:xfrm>
            <a:custGeom>
              <a:avLst/>
              <a:gdLst/>
              <a:ahLst/>
              <a:cxnLst/>
              <a:rect l="l" t="t" r="r" b="b"/>
              <a:pathLst>
                <a:path w="411480" h="538479">
                  <a:moveTo>
                    <a:pt x="411480" y="538479"/>
                  </a:moveTo>
                  <a:lnTo>
                    <a:pt x="372157" y="522369"/>
                  </a:lnTo>
                  <a:lnTo>
                    <a:pt x="338196" y="512045"/>
                  </a:lnTo>
                  <a:lnTo>
                    <a:pt x="304165" y="501649"/>
                  </a:lnTo>
                  <a:lnTo>
                    <a:pt x="264630" y="485328"/>
                  </a:lnTo>
                  <a:lnTo>
                    <a:pt x="214159" y="457223"/>
                  </a:lnTo>
                  <a:lnTo>
                    <a:pt x="147319" y="411479"/>
                  </a:lnTo>
                  <a:lnTo>
                    <a:pt x="116010" y="372909"/>
                  </a:lnTo>
                  <a:lnTo>
                    <a:pt x="88851" y="337161"/>
                  </a:lnTo>
                  <a:lnTo>
                    <a:pt x="65663" y="302259"/>
                  </a:lnTo>
                  <a:lnTo>
                    <a:pt x="46270" y="266229"/>
                  </a:lnTo>
                  <a:lnTo>
                    <a:pt x="30493" y="227094"/>
                  </a:lnTo>
                  <a:lnTo>
                    <a:pt x="18156" y="182879"/>
                  </a:lnTo>
                  <a:lnTo>
                    <a:pt x="9079" y="131609"/>
                  </a:lnTo>
                  <a:lnTo>
                    <a:pt x="3087" y="71308"/>
                  </a:lnTo>
                  <a:lnTo>
                    <a:pt x="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33651" y="5371883"/>
              <a:ext cx="440055" cy="567055"/>
            </a:xfrm>
            <a:custGeom>
              <a:avLst/>
              <a:gdLst/>
              <a:ahLst/>
              <a:cxnLst/>
              <a:rect l="l" t="t" r="r" b="b"/>
              <a:pathLst>
                <a:path w="440055" h="567054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440055" h="567054">
                  <a:moveTo>
                    <a:pt x="439864" y="552665"/>
                  </a:moveTo>
                  <a:lnTo>
                    <a:pt x="435711" y="542632"/>
                  </a:lnTo>
                  <a:lnTo>
                    <a:pt x="425678" y="538480"/>
                  </a:lnTo>
                  <a:lnTo>
                    <a:pt x="415632" y="542632"/>
                  </a:lnTo>
                  <a:lnTo>
                    <a:pt x="411480" y="552665"/>
                  </a:lnTo>
                  <a:lnTo>
                    <a:pt x="415632" y="562711"/>
                  </a:lnTo>
                  <a:lnTo>
                    <a:pt x="425678" y="566864"/>
                  </a:lnTo>
                  <a:lnTo>
                    <a:pt x="435711" y="562711"/>
                  </a:lnTo>
                  <a:lnTo>
                    <a:pt x="439864" y="5526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8859" y="5213349"/>
              <a:ext cx="811530" cy="184150"/>
            </a:xfrm>
            <a:custGeom>
              <a:avLst/>
              <a:gdLst/>
              <a:ahLst/>
              <a:cxnLst/>
              <a:rect l="l" t="t" r="r" b="b"/>
              <a:pathLst>
                <a:path w="811530" h="184150">
                  <a:moveTo>
                    <a:pt x="811529" y="184150"/>
                  </a:moveTo>
                  <a:lnTo>
                    <a:pt x="584200" y="179069"/>
                  </a:lnTo>
                </a:path>
                <a:path w="811530" h="184150">
                  <a:moveTo>
                    <a:pt x="0" y="0"/>
                  </a:moveTo>
                  <a:lnTo>
                    <a:pt x="410209" y="635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060723" y="5210583"/>
            <a:ext cx="2176145" cy="662305"/>
            <a:chOff x="5060723" y="5210583"/>
            <a:chExt cx="2176145" cy="662305"/>
          </a:xfrm>
        </p:grpSpPr>
        <p:sp>
          <p:nvSpPr>
            <p:cNvPr id="10" name="object 10"/>
            <p:cNvSpPr/>
            <p:nvPr/>
          </p:nvSpPr>
          <p:spPr>
            <a:xfrm>
              <a:off x="5074919" y="5853429"/>
              <a:ext cx="2147570" cy="5080"/>
            </a:xfrm>
            <a:custGeom>
              <a:avLst/>
              <a:gdLst/>
              <a:ahLst/>
              <a:cxnLst/>
              <a:rect l="l" t="t" r="r" b="b"/>
              <a:pathLst>
                <a:path w="2147570" h="5079">
                  <a:moveTo>
                    <a:pt x="0" y="0"/>
                  </a:moveTo>
                  <a:lnTo>
                    <a:pt x="2147570" y="508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90819" y="5224779"/>
              <a:ext cx="420370" cy="627380"/>
            </a:xfrm>
            <a:custGeom>
              <a:avLst/>
              <a:gdLst/>
              <a:ahLst/>
              <a:cxnLst/>
              <a:rect l="l" t="t" r="r" b="b"/>
              <a:pathLst>
                <a:path w="420370" h="627379">
                  <a:moveTo>
                    <a:pt x="0" y="627380"/>
                  </a:moveTo>
                  <a:lnTo>
                    <a:pt x="74431" y="596264"/>
                  </a:lnTo>
                  <a:lnTo>
                    <a:pt x="127059" y="572998"/>
                  </a:lnTo>
                  <a:lnTo>
                    <a:pt x="162230" y="556024"/>
                  </a:lnTo>
                  <a:lnTo>
                    <a:pt x="197599" y="534725"/>
                  </a:lnTo>
                  <a:lnTo>
                    <a:pt x="206492" y="527285"/>
                  </a:lnTo>
                  <a:lnTo>
                    <a:pt x="215323" y="519907"/>
                  </a:lnTo>
                  <a:lnTo>
                    <a:pt x="228439" y="511034"/>
                  </a:lnTo>
                  <a:lnTo>
                    <a:pt x="250189" y="499110"/>
                  </a:lnTo>
                  <a:lnTo>
                    <a:pt x="291725" y="456460"/>
                  </a:lnTo>
                  <a:lnTo>
                    <a:pt x="324822" y="416996"/>
                  </a:lnTo>
                  <a:lnTo>
                    <a:pt x="350805" y="379139"/>
                  </a:lnTo>
                  <a:lnTo>
                    <a:pt x="370998" y="341312"/>
                  </a:lnTo>
                  <a:lnTo>
                    <a:pt x="386727" y="301937"/>
                  </a:lnTo>
                  <a:lnTo>
                    <a:pt x="399315" y="259437"/>
                  </a:lnTo>
                  <a:lnTo>
                    <a:pt x="410088" y="212233"/>
                  </a:lnTo>
                  <a:lnTo>
                    <a:pt x="420369" y="158750"/>
                  </a:lnTo>
                  <a:lnTo>
                    <a:pt x="420369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76621" y="5210593"/>
              <a:ext cx="448945" cy="655955"/>
            </a:xfrm>
            <a:custGeom>
              <a:avLst/>
              <a:gdLst/>
              <a:ahLst/>
              <a:cxnLst/>
              <a:rect l="l" t="t" r="r" b="b"/>
              <a:pathLst>
                <a:path w="448945" h="655954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448945" h="655954">
                  <a:moveTo>
                    <a:pt x="448754" y="641565"/>
                  </a:moveTo>
                  <a:lnTo>
                    <a:pt x="444601" y="631532"/>
                  </a:lnTo>
                  <a:lnTo>
                    <a:pt x="434568" y="627380"/>
                  </a:lnTo>
                  <a:lnTo>
                    <a:pt x="424522" y="631532"/>
                  </a:lnTo>
                  <a:lnTo>
                    <a:pt x="420370" y="641565"/>
                  </a:lnTo>
                  <a:lnTo>
                    <a:pt x="424522" y="651611"/>
                  </a:lnTo>
                  <a:lnTo>
                    <a:pt x="434568" y="655764"/>
                  </a:lnTo>
                  <a:lnTo>
                    <a:pt x="444601" y="651611"/>
                  </a:lnTo>
                  <a:lnTo>
                    <a:pt x="448754" y="6415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13829" y="5240019"/>
              <a:ext cx="411480" cy="610870"/>
            </a:xfrm>
            <a:custGeom>
              <a:avLst/>
              <a:gdLst/>
              <a:ahLst/>
              <a:cxnLst/>
              <a:rect l="l" t="t" r="r" b="b"/>
              <a:pathLst>
                <a:path w="411479" h="610870">
                  <a:moveTo>
                    <a:pt x="411479" y="610869"/>
                  </a:moveTo>
                  <a:lnTo>
                    <a:pt x="376916" y="594922"/>
                  </a:lnTo>
                  <a:lnTo>
                    <a:pt x="347083" y="584529"/>
                  </a:lnTo>
                  <a:lnTo>
                    <a:pt x="318473" y="575446"/>
                  </a:lnTo>
                  <a:lnTo>
                    <a:pt x="287575" y="563431"/>
                  </a:lnTo>
                  <a:lnTo>
                    <a:pt x="250878" y="544241"/>
                  </a:lnTo>
                  <a:lnTo>
                    <a:pt x="204873" y="513631"/>
                  </a:lnTo>
                  <a:lnTo>
                    <a:pt x="146050" y="467359"/>
                  </a:lnTo>
                  <a:lnTo>
                    <a:pt x="117683" y="428076"/>
                  </a:lnTo>
                  <a:lnTo>
                    <a:pt x="92699" y="391444"/>
                  </a:lnTo>
                  <a:lnTo>
                    <a:pt x="70977" y="355848"/>
                  </a:lnTo>
                  <a:lnTo>
                    <a:pt x="52395" y="319674"/>
                  </a:lnTo>
                  <a:lnTo>
                    <a:pt x="36829" y="281304"/>
                  </a:lnTo>
                  <a:lnTo>
                    <a:pt x="24160" y="239125"/>
                  </a:lnTo>
                  <a:lnTo>
                    <a:pt x="14264" y="191521"/>
                  </a:lnTo>
                  <a:lnTo>
                    <a:pt x="7020" y="136875"/>
                  </a:lnTo>
                  <a:lnTo>
                    <a:pt x="2306" y="73573"/>
                  </a:lnTo>
                  <a:lnTo>
                    <a:pt x="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99631" y="5225833"/>
              <a:ext cx="440055" cy="640715"/>
            </a:xfrm>
            <a:custGeom>
              <a:avLst/>
              <a:gdLst/>
              <a:ahLst/>
              <a:cxnLst/>
              <a:rect l="l" t="t" r="r" b="b"/>
              <a:pathLst>
                <a:path w="440054" h="640714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440054" h="640714">
                  <a:moveTo>
                    <a:pt x="439864" y="626325"/>
                  </a:moveTo>
                  <a:lnTo>
                    <a:pt x="435711" y="616292"/>
                  </a:lnTo>
                  <a:lnTo>
                    <a:pt x="425678" y="612140"/>
                  </a:lnTo>
                  <a:lnTo>
                    <a:pt x="415632" y="616292"/>
                  </a:lnTo>
                  <a:lnTo>
                    <a:pt x="411480" y="626325"/>
                  </a:lnTo>
                  <a:lnTo>
                    <a:pt x="415632" y="636371"/>
                  </a:lnTo>
                  <a:lnTo>
                    <a:pt x="425678" y="640524"/>
                  </a:lnTo>
                  <a:lnTo>
                    <a:pt x="435711" y="636371"/>
                  </a:lnTo>
                  <a:lnTo>
                    <a:pt x="439864" y="6263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03569" y="5232399"/>
              <a:ext cx="812800" cy="16510"/>
            </a:xfrm>
            <a:custGeom>
              <a:avLst/>
              <a:gdLst/>
              <a:ahLst/>
              <a:cxnLst/>
              <a:rect l="l" t="t" r="r" b="b"/>
              <a:pathLst>
                <a:path w="812800" h="16510">
                  <a:moveTo>
                    <a:pt x="812800" y="16509"/>
                  </a:moveTo>
                  <a:lnTo>
                    <a:pt x="585469" y="11430"/>
                  </a:lnTo>
                </a:path>
                <a:path w="812800" h="16510">
                  <a:moveTo>
                    <a:pt x="0" y="0"/>
                  </a:moveTo>
                  <a:lnTo>
                    <a:pt x="411479" y="635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4570729" y="1143000"/>
            <a:ext cx="2540" cy="5563870"/>
          </a:xfrm>
          <a:custGeom>
            <a:avLst/>
            <a:gdLst/>
            <a:ahLst/>
            <a:cxnLst/>
            <a:rect l="l" t="t" r="r" b="b"/>
            <a:pathLst>
              <a:path w="2539" h="5563870">
                <a:moveTo>
                  <a:pt x="2540" y="0"/>
                </a:moveTo>
                <a:lnTo>
                  <a:pt x="0" y="5563870"/>
                </a:lnTo>
              </a:path>
            </a:pathLst>
          </a:custGeom>
          <a:ln w="7619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3110003" y="1433603"/>
            <a:ext cx="1290955" cy="4515485"/>
            <a:chOff x="3110003" y="1433603"/>
            <a:chExt cx="1290955" cy="4515485"/>
          </a:xfrm>
        </p:grpSpPr>
        <p:sp>
          <p:nvSpPr>
            <p:cNvPr id="18" name="object 18"/>
            <p:cNvSpPr/>
            <p:nvPr/>
          </p:nvSpPr>
          <p:spPr>
            <a:xfrm>
              <a:off x="3124200" y="5932170"/>
              <a:ext cx="1262380" cy="2540"/>
            </a:xfrm>
            <a:custGeom>
              <a:avLst/>
              <a:gdLst/>
              <a:ahLst/>
              <a:cxnLst/>
              <a:rect l="l" t="t" r="r" b="b"/>
              <a:pathLst>
                <a:path w="1262379" h="2539">
                  <a:moveTo>
                    <a:pt x="0" y="0"/>
                  </a:moveTo>
                  <a:lnTo>
                    <a:pt x="1262379" y="253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97860" y="5300980"/>
              <a:ext cx="293370" cy="627380"/>
            </a:xfrm>
            <a:custGeom>
              <a:avLst/>
              <a:gdLst/>
              <a:ahLst/>
              <a:cxnLst/>
              <a:rect l="l" t="t" r="r" b="b"/>
              <a:pathLst>
                <a:path w="293370" h="627379">
                  <a:moveTo>
                    <a:pt x="0" y="627380"/>
                  </a:moveTo>
                  <a:lnTo>
                    <a:pt x="63825" y="588950"/>
                  </a:lnTo>
                  <a:lnTo>
                    <a:pt x="103947" y="562850"/>
                  </a:lnTo>
                  <a:lnTo>
                    <a:pt x="138937" y="534133"/>
                  </a:lnTo>
                  <a:lnTo>
                    <a:pt x="146734" y="524761"/>
                  </a:lnTo>
                  <a:lnTo>
                    <a:pt x="156687" y="514213"/>
                  </a:lnTo>
                  <a:lnTo>
                    <a:pt x="207595" y="450668"/>
                  </a:lnTo>
                  <a:lnTo>
                    <a:pt x="232554" y="406114"/>
                  </a:lnTo>
                  <a:lnTo>
                    <a:pt x="251471" y="363116"/>
                  </a:lnTo>
                  <a:lnTo>
                    <a:pt x="265678" y="319340"/>
                  </a:lnTo>
                  <a:lnTo>
                    <a:pt x="276508" y="272453"/>
                  </a:lnTo>
                  <a:lnTo>
                    <a:pt x="285294" y="220124"/>
                  </a:lnTo>
                  <a:lnTo>
                    <a:pt x="293369" y="160020"/>
                  </a:lnTo>
                  <a:lnTo>
                    <a:pt x="293369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83661" y="5286794"/>
              <a:ext cx="321945" cy="655955"/>
            </a:xfrm>
            <a:custGeom>
              <a:avLst/>
              <a:gdLst/>
              <a:ahLst/>
              <a:cxnLst/>
              <a:rect l="l" t="t" r="r" b="b"/>
              <a:pathLst>
                <a:path w="321945" h="655954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321945" h="655954">
                  <a:moveTo>
                    <a:pt x="321754" y="641565"/>
                  </a:moveTo>
                  <a:lnTo>
                    <a:pt x="317601" y="631532"/>
                  </a:lnTo>
                  <a:lnTo>
                    <a:pt x="307568" y="627380"/>
                  </a:lnTo>
                  <a:lnTo>
                    <a:pt x="297522" y="631532"/>
                  </a:lnTo>
                  <a:lnTo>
                    <a:pt x="293370" y="641565"/>
                  </a:lnTo>
                  <a:lnTo>
                    <a:pt x="297522" y="651611"/>
                  </a:lnTo>
                  <a:lnTo>
                    <a:pt x="307568" y="655764"/>
                  </a:lnTo>
                  <a:lnTo>
                    <a:pt x="317601" y="651611"/>
                  </a:lnTo>
                  <a:lnTo>
                    <a:pt x="321754" y="6415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51300" y="5316220"/>
              <a:ext cx="288290" cy="612140"/>
            </a:xfrm>
            <a:custGeom>
              <a:avLst/>
              <a:gdLst/>
              <a:ahLst/>
              <a:cxnLst/>
              <a:rect l="l" t="t" r="r" b="b"/>
              <a:pathLst>
                <a:path w="288289" h="612139">
                  <a:moveTo>
                    <a:pt x="288289" y="612139"/>
                  </a:moveTo>
                  <a:lnTo>
                    <a:pt x="260444" y="593654"/>
                  </a:lnTo>
                  <a:lnTo>
                    <a:pt x="236549" y="581942"/>
                  </a:lnTo>
                  <a:lnTo>
                    <a:pt x="212725" y="570229"/>
                  </a:lnTo>
                  <a:lnTo>
                    <a:pt x="149765" y="519712"/>
                  </a:lnTo>
                  <a:lnTo>
                    <a:pt x="102870" y="467359"/>
                  </a:lnTo>
                  <a:lnTo>
                    <a:pt x="82776" y="428076"/>
                  </a:lnTo>
                  <a:lnTo>
                    <a:pt x="65105" y="391444"/>
                  </a:lnTo>
                  <a:lnTo>
                    <a:pt x="49766" y="355848"/>
                  </a:lnTo>
                  <a:lnTo>
                    <a:pt x="36667" y="319674"/>
                  </a:lnTo>
                  <a:lnTo>
                    <a:pt x="25717" y="281304"/>
                  </a:lnTo>
                  <a:lnTo>
                    <a:pt x="16824" y="239125"/>
                  </a:lnTo>
                  <a:lnTo>
                    <a:pt x="9898" y="191521"/>
                  </a:lnTo>
                  <a:lnTo>
                    <a:pt x="4846" y="136875"/>
                  </a:lnTo>
                  <a:lnTo>
                    <a:pt x="1577" y="73573"/>
                  </a:lnTo>
                  <a:lnTo>
                    <a:pt x="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37101" y="5302033"/>
              <a:ext cx="316865" cy="640715"/>
            </a:xfrm>
            <a:custGeom>
              <a:avLst/>
              <a:gdLst/>
              <a:ahLst/>
              <a:cxnLst/>
              <a:rect l="l" t="t" r="r" b="b"/>
              <a:pathLst>
                <a:path w="316864" h="640714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316864" h="640714">
                  <a:moveTo>
                    <a:pt x="316674" y="626325"/>
                  </a:moveTo>
                  <a:lnTo>
                    <a:pt x="312521" y="616292"/>
                  </a:lnTo>
                  <a:lnTo>
                    <a:pt x="302488" y="612140"/>
                  </a:lnTo>
                  <a:lnTo>
                    <a:pt x="292442" y="616292"/>
                  </a:lnTo>
                  <a:lnTo>
                    <a:pt x="288290" y="626325"/>
                  </a:lnTo>
                  <a:lnTo>
                    <a:pt x="292442" y="636371"/>
                  </a:lnTo>
                  <a:lnTo>
                    <a:pt x="302488" y="640524"/>
                  </a:lnTo>
                  <a:lnTo>
                    <a:pt x="312521" y="636371"/>
                  </a:lnTo>
                  <a:lnTo>
                    <a:pt x="316674" y="6263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88690" y="1447799"/>
              <a:ext cx="562610" cy="3864610"/>
            </a:xfrm>
            <a:custGeom>
              <a:avLst/>
              <a:gdLst/>
              <a:ahLst/>
              <a:cxnLst/>
              <a:rect l="l" t="t" r="r" b="b"/>
              <a:pathLst>
                <a:path w="562610" h="3864610">
                  <a:moveTo>
                    <a:pt x="1270" y="0"/>
                  </a:moveTo>
                  <a:lnTo>
                    <a:pt x="0" y="3864610"/>
                  </a:lnTo>
                </a:path>
                <a:path w="562610" h="3864610">
                  <a:moveTo>
                    <a:pt x="562610" y="0"/>
                  </a:moveTo>
                  <a:lnTo>
                    <a:pt x="562610" y="386461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1046480" y="2905760"/>
            <a:ext cx="59690" cy="2315210"/>
          </a:xfrm>
          <a:custGeom>
            <a:avLst/>
            <a:gdLst/>
            <a:ahLst/>
            <a:cxnLst/>
            <a:rect l="l" t="t" r="r" b="b"/>
            <a:pathLst>
              <a:path w="59690" h="2315210">
                <a:moveTo>
                  <a:pt x="0" y="2315210"/>
                </a:moveTo>
                <a:lnTo>
                  <a:pt x="59689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23060" y="2866389"/>
            <a:ext cx="186690" cy="2529840"/>
          </a:xfrm>
          <a:custGeom>
            <a:avLst/>
            <a:gdLst/>
            <a:ahLst/>
            <a:cxnLst/>
            <a:rect l="l" t="t" r="r" b="b"/>
            <a:pathLst>
              <a:path w="186689" h="2529840">
                <a:moveTo>
                  <a:pt x="185420" y="2266950"/>
                </a:moveTo>
                <a:lnTo>
                  <a:pt x="149859" y="0"/>
                </a:lnTo>
              </a:path>
              <a:path w="186689" h="2529840">
                <a:moveTo>
                  <a:pt x="186690" y="2247900"/>
                </a:moveTo>
                <a:lnTo>
                  <a:pt x="0" y="252984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1031239" y="5196613"/>
            <a:ext cx="603885" cy="213995"/>
            <a:chOff x="1031239" y="5196613"/>
            <a:chExt cx="603885" cy="213995"/>
          </a:xfrm>
        </p:grpSpPr>
        <p:sp>
          <p:nvSpPr>
            <p:cNvPr id="27" name="object 27"/>
            <p:cNvSpPr/>
            <p:nvPr/>
          </p:nvSpPr>
          <p:spPr>
            <a:xfrm>
              <a:off x="1031239" y="5213350"/>
              <a:ext cx="505459" cy="0"/>
            </a:xfrm>
            <a:custGeom>
              <a:avLst/>
              <a:gdLst/>
              <a:ahLst/>
              <a:cxnLst/>
              <a:rect l="l" t="t" r="r" b="b"/>
              <a:pathLst>
                <a:path w="505459">
                  <a:moveTo>
                    <a:pt x="0" y="0"/>
                  </a:moveTo>
                  <a:lnTo>
                    <a:pt x="505459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333" y="5196613"/>
              <a:ext cx="202383" cy="213813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5696993" y="2824253"/>
            <a:ext cx="607695" cy="2540635"/>
            <a:chOff x="5696993" y="2824253"/>
            <a:chExt cx="607695" cy="2540635"/>
          </a:xfrm>
        </p:grpSpPr>
        <p:sp>
          <p:nvSpPr>
            <p:cNvPr id="30" name="object 30"/>
            <p:cNvSpPr/>
            <p:nvPr/>
          </p:nvSpPr>
          <p:spPr>
            <a:xfrm>
              <a:off x="5711190" y="2838450"/>
              <a:ext cx="403860" cy="2397760"/>
            </a:xfrm>
            <a:custGeom>
              <a:avLst/>
              <a:gdLst/>
              <a:ahLst/>
              <a:cxnLst/>
              <a:rect l="l" t="t" r="r" b="b"/>
              <a:pathLst>
                <a:path w="403860" h="2397760">
                  <a:moveTo>
                    <a:pt x="5080" y="2393950"/>
                  </a:moveTo>
                  <a:lnTo>
                    <a:pt x="64770" y="0"/>
                  </a:lnTo>
                </a:path>
                <a:path w="403860" h="2397760">
                  <a:moveTo>
                    <a:pt x="0" y="2385060"/>
                  </a:moveTo>
                  <a:lnTo>
                    <a:pt x="403860" y="239776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0853" y="5148353"/>
              <a:ext cx="203653" cy="21635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7767093" y="1366293"/>
            <a:ext cx="1290955" cy="4514215"/>
            <a:chOff x="7767093" y="1366293"/>
            <a:chExt cx="1290955" cy="4514215"/>
          </a:xfrm>
        </p:grpSpPr>
        <p:sp>
          <p:nvSpPr>
            <p:cNvPr id="33" name="object 33"/>
            <p:cNvSpPr/>
            <p:nvPr/>
          </p:nvSpPr>
          <p:spPr>
            <a:xfrm>
              <a:off x="7781290" y="5864860"/>
              <a:ext cx="1262380" cy="1270"/>
            </a:xfrm>
            <a:custGeom>
              <a:avLst/>
              <a:gdLst/>
              <a:ahLst/>
              <a:cxnLst/>
              <a:rect l="l" t="t" r="r" b="b"/>
              <a:pathLst>
                <a:path w="1262379" h="1270">
                  <a:moveTo>
                    <a:pt x="0" y="0"/>
                  </a:moveTo>
                  <a:lnTo>
                    <a:pt x="1262379" y="126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854950" y="5232400"/>
              <a:ext cx="294640" cy="626110"/>
            </a:xfrm>
            <a:custGeom>
              <a:avLst/>
              <a:gdLst/>
              <a:ahLst/>
              <a:cxnLst/>
              <a:rect l="l" t="t" r="r" b="b"/>
              <a:pathLst>
                <a:path w="294640" h="626110">
                  <a:moveTo>
                    <a:pt x="0" y="626110"/>
                  </a:moveTo>
                  <a:lnTo>
                    <a:pt x="64225" y="587680"/>
                  </a:lnTo>
                  <a:lnTo>
                    <a:pt x="104502" y="561580"/>
                  </a:lnTo>
                  <a:lnTo>
                    <a:pt x="139337" y="532863"/>
                  </a:lnTo>
                  <a:lnTo>
                    <a:pt x="146957" y="523491"/>
                  </a:lnTo>
                  <a:lnTo>
                    <a:pt x="156754" y="512943"/>
                  </a:lnTo>
                  <a:lnTo>
                    <a:pt x="207998" y="449868"/>
                  </a:lnTo>
                  <a:lnTo>
                    <a:pt x="233139" y="405652"/>
                  </a:lnTo>
                  <a:lnTo>
                    <a:pt x="252104" y="362879"/>
                  </a:lnTo>
                  <a:lnTo>
                    <a:pt x="266314" y="319240"/>
                  </a:lnTo>
                  <a:lnTo>
                    <a:pt x="277193" y="272424"/>
                  </a:lnTo>
                  <a:lnTo>
                    <a:pt x="286160" y="220120"/>
                  </a:lnTo>
                  <a:lnTo>
                    <a:pt x="294640" y="160019"/>
                  </a:lnTo>
                  <a:lnTo>
                    <a:pt x="29464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840751" y="5218214"/>
              <a:ext cx="323215" cy="654685"/>
            </a:xfrm>
            <a:custGeom>
              <a:avLst/>
              <a:gdLst/>
              <a:ahLst/>
              <a:cxnLst/>
              <a:rect l="l" t="t" r="r" b="b"/>
              <a:pathLst>
                <a:path w="323215" h="654685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323215" h="654685">
                  <a:moveTo>
                    <a:pt x="323024" y="640295"/>
                  </a:moveTo>
                  <a:lnTo>
                    <a:pt x="318871" y="630262"/>
                  </a:lnTo>
                  <a:lnTo>
                    <a:pt x="308838" y="626110"/>
                  </a:lnTo>
                  <a:lnTo>
                    <a:pt x="298792" y="630262"/>
                  </a:lnTo>
                  <a:lnTo>
                    <a:pt x="294640" y="640295"/>
                  </a:lnTo>
                  <a:lnTo>
                    <a:pt x="298792" y="650341"/>
                  </a:lnTo>
                  <a:lnTo>
                    <a:pt x="308838" y="654494"/>
                  </a:lnTo>
                  <a:lnTo>
                    <a:pt x="318871" y="650341"/>
                  </a:lnTo>
                  <a:lnTo>
                    <a:pt x="323024" y="6402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708390" y="5248910"/>
              <a:ext cx="288290" cy="610870"/>
            </a:xfrm>
            <a:custGeom>
              <a:avLst/>
              <a:gdLst/>
              <a:ahLst/>
              <a:cxnLst/>
              <a:rect l="l" t="t" r="r" b="b"/>
              <a:pathLst>
                <a:path w="288290" h="610870">
                  <a:moveTo>
                    <a:pt x="288289" y="610869"/>
                  </a:moveTo>
                  <a:lnTo>
                    <a:pt x="260444" y="592384"/>
                  </a:lnTo>
                  <a:lnTo>
                    <a:pt x="236549" y="580672"/>
                  </a:lnTo>
                  <a:lnTo>
                    <a:pt x="212724" y="568960"/>
                  </a:lnTo>
                  <a:lnTo>
                    <a:pt x="149765" y="518442"/>
                  </a:lnTo>
                  <a:lnTo>
                    <a:pt x="102869" y="466089"/>
                  </a:lnTo>
                  <a:lnTo>
                    <a:pt x="83118" y="426807"/>
                  </a:lnTo>
                  <a:lnTo>
                    <a:pt x="65714" y="390184"/>
                  </a:lnTo>
                  <a:lnTo>
                    <a:pt x="50566" y="354613"/>
                  </a:lnTo>
                  <a:lnTo>
                    <a:pt x="37581" y="318485"/>
                  </a:lnTo>
                  <a:lnTo>
                    <a:pt x="26669" y="280193"/>
                  </a:lnTo>
                  <a:lnTo>
                    <a:pt x="17739" y="238130"/>
                  </a:lnTo>
                  <a:lnTo>
                    <a:pt x="10698" y="190686"/>
                  </a:lnTo>
                  <a:lnTo>
                    <a:pt x="5455" y="136255"/>
                  </a:lnTo>
                  <a:lnTo>
                    <a:pt x="1920" y="73229"/>
                  </a:lnTo>
                  <a:lnTo>
                    <a:pt x="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694191" y="5234723"/>
              <a:ext cx="316865" cy="639445"/>
            </a:xfrm>
            <a:custGeom>
              <a:avLst/>
              <a:gdLst/>
              <a:ahLst/>
              <a:cxnLst/>
              <a:rect l="l" t="t" r="r" b="b"/>
              <a:pathLst>
                <a:path w="316865" h="639445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316865" h="639445">
                  <a:moveTo>
                    <a:pt x="316674" y="625055"/>
                  </a:moveTo>
                  <a:lnTo>
                    <a:pt x="312521" y="615022"/>
                  </a:lnTo>
                  <a:lnTo>
                    <a:pt x="302488" y="610870"/>
                  </a:lnTo>
                  <a:lnTo>
                    <a:pt x="292442" y="615022"/>
                  </a:lnTo>
                  <a:lnTo>
                    <a:pt x="288290" y="625055"/>
                  </a:lnTo>
                  <a:lnTo>
                    <a:pt x="292442" y="635101"/>
                  </a:lnTo>
                  <a:lnTo>
                    <a:pt x="302488" y="639254"/>
                  </a:lnTo>
                  <a:lnTo>
                    <a:pt x="312521" y="635101"/>
                  </a:lnTo>
                  <a:lnTo>
                    <a:pt x="316674" y="6250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147050" y="1380490"/>
              <a:ext cx="562610" cy="3864610"/>
            </a:xfrm>
            <a:custGeom>
              <a:avLst/>
              <a:gdLst/>
              <a:ahLst/>
              <a:cxnLst/>
              <a:rect l="l" t="t" r="r" b="b"/>
              <a:pathLst>
                <a:path w="562609" h="3864610">
                  <a:moveTo>
                    <a:pt x="0" y="0"/>
                  </a:moveTo>
                  <a:lnTo>
                    <a:pt x="0" y="3864610"/>
                  </a:lnTo>
                </a:path>
                <a:path w="562609" h="3864610">
                  <a:moveTo>
                    <a:pt x="562609" y="0"/>
                  </a:moveTo>
                  <a:lnTo>
                    <a:pt x="561340" y="386461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pc="-10" dirty="0">
                <a:solidFill>
                  <a:srgbClr val="FF0000"/>
                </a:solidFill>
              </a:rPr>
              <a:t>Significance</a:t>
            </a:r>
            <a:r>
              <a:rPr spc="-15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of</a:t>
            </a:r>
            <a:r>
              <a:rPr spc="-15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Stump</a:t>
            </a:r>
            <a:r>
              <a:rPr spc="-155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Shot</a:t>
            </a:r>
          </a:p>
          <a:p>
            <a:pPr marR="45720" algn="ctr">
              <a:lnSpc>
                <a:spcPct val="100000"/>
              </a:lnSpc>
              <a:spcBef>
                <a:spcPts val="209"/>
              </a:spcBef>
            </a:pP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View</a:t>
            </a:r>
            <a:r>
              <a:rPr sz="2000" i="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One</a:t>
            </a:r>
            <a:r>
              <a:rPr sz="2000" i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000" i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spc="-20" dirty="0">
                <a:solidFill>
                  <a:srgbClr val="000000"/>
                </a:solidFill>
                <a:latin typeface="Arial"/>
                <a:cs typeface="Arial"/>
              </a:rPr>
              <a:t>Five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96389" y="6286500"/>
            <a:ext cx="1606550" cy="400050"/>
          </a:xfrm>
          <a:prstGeom prst="rect">
            <a:avLst/>
          </a:prstGeom>
          <a:solidFill>
            <a:srgbClr val="33CC33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000" b="1" dirty="0">
                <a:latin typeface="Arial"/>
                <a:cs typeface="Arial"/>
              </a:rPr>
              <a:t>Stump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Shot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646929" y="6286500"/>
            <a:ext cx="4448810" cy="40005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000" b="1" dirty="0">
                <a:latin typeface="Arial"/>
                <a:cs typeface="Arial"/>
              </a:rPr>
              <a:t>Back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&amp;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Gunning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Cut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Same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Plane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300470" y="1301750"/>
            <a:ext cx="189230" cy="3947160"/>
          </a:xfrm>
          <a:custGeom>
            <a:avLst/>
            <a:gdLst/>
            <a:ahLst/>
            <a:cxnLst/>
            <a:rect l="l" t="t" r="r" b="b"/>
            <a:pathLst>
              <a:path w="189229" h="3947160">
                <a:moveTo>
                  <a:pt x="185419" y="3683000"/>
                </a:moveTo>
                <a:lnTo>
                  <a:pt x="161289" y="1471929"/>
                </a:lnTo>
              </a:path>
              <a:path w="189229" h="3947160">
                <a:moveTo>
                  <a:pt x="189229" y="3665220"/>
                </a:moveTo>
                <a:lnTo>
                  <a:pt x="0" y="3947160"/>
                </a:lnTo>
              </a:path>
              <a:path w="189229" h="3947160">
                <a:moveTo>
                  <a:pt x="161289" y="1515110"/>
                </a:moveTo>
                <a:lnTo>
                  <a:pt x="162559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03630" y="1389380"/>
            <a:ext cx="2540" cy="1516380"/>
          </a:xfrm>
          <a:custGeom>
            <a:avLst/>
            <a:gdLst/>
            <a:ahLst/>
            <a:cxnLst/>
            <a:rect l="l" t="t" r="r" b="b"/>
            <a:pathLst>
              <a:path w="2540" h="1516380">
                <a:moveTo>
                  <a:pt x="0" y="1516380"/>
                </a:moveTo>
                <a:lnTo>
                  <a:pt x="2539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67839" y="1357630"/>
            <a:ext cx="1270" cy="1516380"/>
          </a:xfrm>
          <a:custGeom>
            <a:avLst/>
            <a:gdLst/>
            <a:ahLst/>
            <a:cxnLst/>
            <a:rect l="l" t="t" r="r" b="b"/>
            <a:pathLst>
              <a:path w="1269" h="1516380">
                <a:moveTo>
                  <a:pt x="0" y="1516380"/>
                </a:moveTo>
                <a:lnTo>
                  <a:pt x="127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73420" y="1333500"/>
            <a:ext cx="1270" cy="1515110"/>
          </a:xfrm>
          <a:custGeom>
            <a:avLst/>
            <a:gdLst/>
            <a:ahLst/>
            <a:cxnLst/>
            <a:rect l="l" t="t" r="r" b="b"/>
            <a:pathLst>
              <a:path w="1270" h="1515110">
                <a:moveTo>
                  <a:pt x="0" y="1515110"/>
                </a:moveTo>
                <a:lnTo>
                  <a:pt x="1269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357630" y="5429250"/>
            <a:ext cx="3638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latin typeface="Arial"/>
                <a:cs typeface="Arial"/>
              </a:rPr>
              <a:t>HW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036309" y="5345429"/>
            <a:ext cx="3638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latin typeface="Arial"/>
                <a:cs typeface="Arial"/>
              </a:rPr>
              <a:t>HW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896110" y="4132579"/>
            <a:ext cx="1249680" cy="99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610" algn="ctr">
              <a:lnSpc>
                <a:spcPct val="998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Back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Cut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&amp; </a:t>
            </a:r>
            <a:r>
              <a:rPr sz="1600" b="1" dirty="0">
                <a:latin typeface="Arial"/>
                <a:cs typeface="Arial"/>
              </a:rPr>
              <a:t>Gunning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Cut </a:t>
            </a:r>
            <a:r>
              <a:rPr sz="1600" b="1" dirty="0">
                <a:latin typeface="Arial"/>
                <a:cs typeface="Arial"/>
              </a:rPr>
              <a:t>On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7F00"/>
                </a:solidFill>
                <a:latin typeface="Arial"/>
                <a:cs typeface="Arial"/>
              </a:rPr>
              <a:t>Different </a:t>
            </a:r>
            <a:r>
              <a:rPr sz="1600" b="1" spc="-10" dirty="0">
                <a:latin typeface="Arial"/>
                <a:cs typeface="Arial"/>
              </a:rPr>
              <a:t>Plane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577330" y="4132579"/>
            <a:ext cx="1248410" cy="99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 algn="ctr">
              <a:lnSpc>
                <a:spcPct val="998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Back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Cut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&amp; </a:t>
            </a:r>
            <a:r>
              <a:rPr sz="1600" b="1" dirty="0">
                <a:latin typeface="Arial"/>
                <a:cs typeface="Arial"/>
              </a:rPr>
              <a:t>Gunning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Cut </a:t>
            </a:r>
            <a:r>
              <a:rPr sz="1600" b="1" dirty="0">
                <a:latin typeface="Arial"/>
                <a:cs typeface="Arial"/>
              </a:rPr>
              <a:t>On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Same </a:t>
            </a:r>
            <a:r>
              <a:rPr sz="1600" b="1" spc="-10" dirty="0">
                <a:latin typeface="Arial"/>
                <a:cs typeface="Arial"/>
              </a:rPr>
              <a:t>Plane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87770" y="3091179"/>
            <a:ext cx="1108710" cy="2147570"/>
          </a:xfrm>
          <a:custGeom>
            <a:avLst/>
            <a:gdLst/>
            <a:ahLst/>
            <a:cxnLst/>
            <a:rect l="l" t="t" r="r" b="b"/>
            <a:pathLst>
              <a:path w="1108709" h="2147570">
                <a:moveTo>
                  <a:pt x="285750" y="1958340"/>
                </a:moveTo>
                <a:lnTo>
                  <a:pt x="1108709" y="0"/>
                </a:lnTo>
              </a:path>
              <a:path w="1108709" h="2147570">
                <a:moveTo>
                  <a:pt x="294639" y="1953260"/>
                </a:moveTo>
                <a:lnTo>
                  <a:pt x="0" y="214757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93473" y="5199153"/>
            <a:ext cx="2177415" cy="747395"/>
            <a:chOff x="393473" y="5199153"/>
            <a:chExt cx="2177415" cy="747395"/>
          </a:xfrm>
        </p:grpSpPr>
        <p:sp>
          <p:nvSpPr>
            <p:cNvPr id="4" name="object 4"/>
            <p:cNvSpPr/>
            <p:nvPr/>
          </p:nvSpPr>
          <p:spPr>
            <a:xfrm>
              <a:off x="407669" y="5927089"/>
              <a:ext cx="2148840" cy="5080"/>
            </a:xfrm>
            <a:custGeom>
              <a:avLst/>
              <a:gdLst/>
              <a:ahLst/>
              <a:cxnLst/>
              <a:rect l="l" t="t" r="r" b="b"/>
              <a:pathLst>
                <a:path w="2148840" h="5079">
                  <a:moveTo>
                    <a:pt x="0" y="0"/>
                  </a:moveTo>
                  <a:lnTo>
                    <a:pt x="2148840" y="508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4839" y="5213349"/>
              <a:ext cx="420370" cy="711200"/>
            </a:xfrm>
            <a:custGeom>
              <a:avLst/>
              <a:gdLst/>
              <a:ahLst/>
              <a:cxnLst/>
              <a:rect l="l" t="t" r="r" b="b"/>
              <a:pathLst>
                <a:path w="420369" h="711200">
                  <a:moveTo>
                    <a:pt x="0" y="711200"/>
                  </a:moveTo>
                  <a:lnTo>
                    <a:pt x="74389" y="675711"/>
                  </a:lnTo>
                  <a:lnTo>
                    <a:pt x="126912" y="649306"/>
                  </a:lnTo>
                  <a:lnTo>
                    <a:pt x="161948" y="630155"/>
                  </a:lnTo>
                  <a:lnTo>
                    <a:pt x="197076" y="606298"/>
                  </a:lnTo>
                  <a:lnTo>
                    <a:pt x="214811" y="589508"/>
                  </a:lnTo>
                  <a:lnTo>
                    <a:pt x="228105" y="579189"/>
                  </a:lnTo>
                  <a:lnTo>
                    <a:pt x="287551" y="522186"/>
                  </a:lnTo>
                  <a:lnTo>
                    <a:pt x="318128" y="482211"/>
                  </a:lnTo>
                  <a:lnTo>
                    <a:pt x="342852" y="443982"/>
                  </a:lnTo>
                  <a:lnTo>
                    <a:pt x="362653" y="406255"/>
                  </a:lnTo>
                  <a:lnTo>
                    <a:pt x="378461" y="367786"/>
                  </a:lnTo>
                  <a:lnTo>
                    <a:pt x="391207" y="327330"/>
                  </a:lnTo>
                  <a:lnTo>
                    <a:pt x="401819" y="283645"/>
                  </a:lnTo>
                  <a:lnTo>
                    <a:pt x="411230" y="235486"/>
                  </a:lnTo>
                  <a:lnTo>
                    <a:pt x="420369" y="181609"/>
                  </a:lnTo>
                  <a:lnTo>
                    <a:pt x="420369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0641" y="5199163"/>
              <a:ext cx="448945" cy="739775"/>
            </a:xfrm>
            <a:custGeom>
              <a:avLst/>
              <a:gdLst/>
              <a:ahLst/>
              <a:cxnLst/>
              <a:rect l="l" t="t" r="r" b="b"/>
              <a:pathLst>
                <a:path w="448944" h="739775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448944" h="739775">
                  <a:moveTo>
                    <a:pt x="448754" y="725385"/>
                  </a:moveTo>
                  <a:lnTo>
                    <a:pt x="444601" y="715352"/>
                  </a:lnTo>
                  <a:lnTo>
                    <a:pt x="434568" y="711200"/>
                  </a:lnTo>
                  <a:lnTo>
                    <a:pt x="424522" y="715352"/>
                  </a:lnTo>
                  <a:lnTo>
                    <a:pt x="420370" y="725385"/>
                  </a:lnTo>
                  <a:lnTo>
                    <a:pt x="424522" y="735431"/>
                  </a:lnTo>
                  <a:lnTo>
                    <a:pt x="434568" y="739584"/>
                  </a:lnTo>
                  <a:lnTo>
                    <a:pt x="444601" y="735431"/>
                  </a:lnTo>
                  <a:lnTo>
                    <a:pt x="448754" y="7253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47850" y="5386069"/>
              <a:ext cx="411480" cy="538480"/>
            </a:xfrm>
            <a:custGeom>
              <a:avLst/>
              <a:gdLst/>
              <a:ahLst/>
              <a:cxnLst/>
              <a:rect l="l" t="t" r="r" b="b"/>
              <a:pathLst>
                <a:path w="411480" h="538479">
                  <a:moveTo>
                    <a:pt x="411480" y="538479"/>
                  </a:moveTo>
                  <a:lnTo>
                    <a:pt x="372157" y="522369"/>
                  </a:lnTo>
                  <a:lnTo>
                    <a:pt x="338196" y="512045"/>
                  </a:lnTo>
                  <a:lnTo>
                    <a:pt x="304165" y="501649"/>
                  </a:lnTo>
                  <a:lnTo>
                    <a:pt x="264630" y="485328"/>
                  </a:lnTo>
                  <a:lnTo>
                    <a:pt x="214159" y="457223"/>
                  </a:lnTo>
                  <a:lnTo>
                    <a:pt x="147319" y="411479"/>
                  </a:lnTo>
                  <a:lnTo>
                    <a:pt x="116010" y="372909"/>
                  </a:lnTo>
                  <a:lnTo>
                    <a:pt x="88851" y="337161"/>
                  </a:lnTo>
                  <a:lnTo>
                    <a:pt x="65663" y="302259"/>
                  </a:lnTo>
                  <a:lnTo>
                    <a:pt x="46270" y="266229"/>
                  </a:lnTo>
                  <a:lnTo>
                    <a:pt x="30493" y="227094"/>
                  </a:lnTo>
                  <a:lnTo>
                    <a:pt x="18156" y="182879"/>
                  </a:lnTo>
                  <a:lnTo>
                    <a:pt x="9079" y="131609"/>
                  </a:lnTo>
                  <a:lnTo>
                    <a:pt x="3087" y="71308"/>
                  </a:lnTo>
                  <a:lnTo>
                    <a:pt x="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33651" y="5371883"/>
              <a:ext cx="440055" cy="567055"/>
            </a:xfrm>
            <a:custGeom>
              <a:avLst/>
              <a:gdLst/>
              <a:ahLst/>
              <a:cxnLst/>
              <a:rect l="l" t="t" r="r" b="b"/>
              <a:pathLst>
                <a:path w="440055" h="567054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440055" h="567054">
                  <a:moveTo>
                    <a:pt x="439864" y="552665"/>
                  </a:moveTo>
                  <a:lnTo>
                    <a:pt x="435711" y="542632"/>
                  </a:lnTo>
                  <a:lnTo>
                    <a:pt x="425678" y="538480"/>
                  </a:lnTo>
                  <a:lnTo>
                    <a:pt x="415632" y="542632"/>
                  </a:lnTo>
                  <a:lnTo>
                    <a:pt x="411480" y="552665"/>
                  </a:lnTo>
                  <a:lnTo>
                    <a:pt x="415632" y="562711"/>
                  </a:lnTo>
                  <a:lnTo>
                    <a:pt x="425678" y="566864"/>
                  </a:lnTo>
                  <a:lnTo>
                    <a:pt x="435711" y="562711"/>
                  </a:lnTo>
                  <a:lnTo>
                    <a:pt x="439864" y="5526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8859" y="5213349"/>
              <a:ext cx="811530" cy="184150"/>
            </a:xfrm>
            <a:custGeom>
              <a:avLst/>
              <a:gdLst/>
              <a:ahLst/>
              <a:cxnLst/>
              <a:rect l="l" t="t" r="r" b="b"/>
              <a:pathLst>
                <a:path w="811530" h="184150">
                  <a:moveTo>
                    <a:pt x="811529" y="184150"/>
                  </a:moveTo>
                  <a:lnTo>
                    <a:pt x="584200" y="179069"/>
                  </a:lnTo>
                </a:path>
                <a:path w="811530" h="184150">
                  <a:moveTo>
                    <a:pt x="0" y="0"/>
                  </a:moveTo>
                  <a:lnTo>
                    <a:pt x="410209" y="635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060723" y="5210583"/>
            <a:ext cx="2176145" cy="662305"/>
            <a:chOff x="5060723" y="5210583"/>
            <a:chExt cx="2176145" cy="662305"/>
          </a:xfrm>
        </p:grpSpPr>
        <p:sp>
          <p:nvSpPr>
            <p:cNvPr id="11" name="object 11"/>
            <p:cNvSpPr/>
            <p:nvPr/>
          </p:nvSpPr>
          <p:spPr>
            <a:xfrm>
              <a:off x="5074919" y="5853429"/>
              <a:ext cx="2147570" cy="5080"/>
            </a:xfrm>
            <a:custGeom>
              <a:avLst/>
              <a:gdLst/>
              <a:ahLst/>
              <a:cxnLst/>
              <a:rect l="l" t="t" r="r" b="b"/>
              <a:pathLst>
                <a:path w="2147570" h="5079">
                  <a:moveTo>
                    <a:pt x="0" y="0"/>
                  </a:moveTo>
                  <a:lnTo>
                    <a:pt x="2147570" y="508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90819" y="5224779"/>
              <a:ext cx="420370" cy="627380"/>
            </a:xfrm>
            <a:custGeom>
              <a:avLst/>
              <a:gdLst/>
              <a:ahLst/>
              <a:cxnLst/>
              <a:rect l="l" t="t" r="r" b="b"/>
              <a:pathLst>
                <a:path w="420370" h="627379">
                  <a:moveTo>
                    <a:pt x="0" y="627380"/>
                  </a:moveTo>
                  <a:lnTo>
                    <a:pt x="74431" y="596264"/>
                  </a:lnTo>
                  <a:lnTo>
                    <a:pt x="127059" y="572998"/>
                  </a:lnTo>
                  <a:lnTo>
                    <a:pt x="162230" y="556024"/>
                  </a:lnTo>
                  <a:lnTo>
                    <a:pt x="197599" y="534725"/>
                  </a:lnTo>
                  <a:lnTo>
                    <a:pt x="206492" y="527285"/>
                  </a:lnTo>
                  <a:lnTo>
                    <a:pt x="215323" y="519907"/>
                  </a:lnTo>
                  <a:lnTo>
                    <a:pt x="228439" y="511034"/>
                  </a:lnTo>
                  <a:lnTo>
                    <a:pt x="250189" y="499110"/>
                  </a:lnTo>
                  <a:lnTo>
                    <a:pt x="291725" y="456460"/>
                  </a:lnTo>
                  <a:lnTo>
                    <a:pt x="324822" y="416996"/>
                  </a:lnTo>
                  <a:lnTo>
                    <a:pt x="350805" y="379139"/>
                  </a:lnTo>
                  <a:lnTo>
                    <a:pt x="370998" y="341312"/>
                  </a:lnTo>
                  <a:lnTo>
                    <a:pt x="386727" y="301937"/>
                  </a:lnTo>
                  <a:lnTo>
                    <a:pt x="399315" y="259437"/>
                  </a:lnTo>
                  <a:lnTo>
                    <a:pt x="410088" y="212233"/>
                  </a:lnTo>
                  <a:lnTo>
                    <a:pt x="420369" y="158750"/>
                  </a:lnTo>
                  <a:lnTo>
                    <a:pt x="420369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76621" y="5210593"/>
              <a:ext cx="448945" cy="655955"/>
            </a:xfrm>
            <a:custGeom>
              <a:avLst/>
              <a:gdLst/>
              <a:ahLst/>
              <a:cxnLst/>
              <a:rect l="l" t="t" r="r" b="b"/>
              <a:pathLst>
                <a:path w="448945" h="655954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448945" h="655954">
                  <a:moveTo>
                    <a:pt x="448754" y="641565"/>
                  </a:moveTo>
                  <a:lnTo>
                    <a:pt x="444601" y="631532"/>
                  </a:lnTo>
                  <a:lnTo>
                    <a:pt x="434568" y="627380"/>
                  </a:lnTo>
                  <a:lnTo>
                    <a:pt x="424522" y="631532"/>
                  </a:lnTo>
                  <a:lnTo>
                    <a:pt x="420370" y="641565"/>
                  </a:lnTo>
                  <a:lnTo>
                    <a:pt x="424522" y="651611"/>
                  </a:lnTo>
                  <a:lnTo>
                    <a:pt x="434568" y="655764"/>
                  </a:lnTo>
                  <a:lnTo>
                    <a:pt x="444601" y="651611"/>
                  </a:lnTo>
                  <a:lnTo>
                    <a:pt x="448754" y="6415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13829" y="5240019"/>
              <a:ext cx="411480" cy="610870"/>
            </a:xfrm>
            <a:custGeom>
              <a:avLst/>
              <a:gdLst/>
              <a:ahLst/>
              <a:cxnLst/>
              <a:rect l="l" t="t" r="r" b="b"/>
              <a:pathLst>
                <a:path w="411479" h="610870">
                  <a:moveTo>
                    <a:pt x="411479" y="610869"/>
                  </a:moveTo>
                  <a:lnTo>
                    <a:pt x="376916" y="594922"/>
                  </a:lnTo>
                  <a:lnTo>
                    <a:pt x="347083" y="584529"/>
                  </a:lnTo>
                  <a:lnTo>
                    <a:pt x="318473" y="575446"/>
                  </a:lnTo>
                  <a:lnTo>
                    <a:pt x="287575" y="563431"/>
                  </a:lnTo>
                  <a:lnTo>
                    <a:pt x="250878" y="544241"/>
                  </a:lnTo>
                  <a:lnTo>
                    <a:pt x="204873" y="513631"/>
                  </a:lnTo>
                  <a:lnTo>
                    <a:pt x="146050" y="467359"/>
                  </a:lnTo>
                  <a:lnTo>
                    <a:pt x="117683" y="428076"/>
                  </a:lnTo>
                  <a:lnTo>
                    <a:pt x="92699" y="391444"/>
                  </a:lnTo>
                  <a:lnTo>
                    <a:pt x="70977" y="355848"/>
                  </a:lnTo>
                  <a:lnTo>
                    <a:pt x="52395" y="319674"/>
                  </a:lnTo>
                  <a:lnTo>
                    <a:pt x="36829" y="281304"/>
                  </a:lnTo>
                  <a:lnTo>
                    <a:pt x="24160" y="239125"/>
                  </a:lnTo>
                  <a:lnTo>
                    <a:pt x="14264" y="191521"/>
                  </a:lnTo>
                  <a:lnTo>
                    <a:pt x="7020" y="136875"/>
                  </a:lnTo>
                  <a:lnTo>
                    <a:pt x="2306" y="73573"/>
                  </a:lnTo>
                  <a:lnTo>
                    <a:pt x="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99631" y="5225833"/>
              <a:ext cx="440055" cy="640715"/>
            </a:xfrm>
            <a:custGeom>
              <a:avLst/>
              <a:gdLst/>
              <a:ahLst/>
              <a:cxnLst/>
              <a:rect l="l" t="t" r="r" b="b"/>
              <a:pathLst>
                <a:path w="440054" h="640714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440054" h="640714">
                  <a:moveTo>
                    <a:pt x="439864" y="626325"/>
                  </a:moveTo>
                  <a:lnTo>
                    <a:pt x="435711" y="616292"/>
                  </a:lnTo>
                  <a:lnTo>
                    <a:pt x="425678" y="612140"/>
                  </a:lnTo>
                  <a:lnTo>
                    <a:pt x="415632" y="616292"/>
                  </a:lnTo>
                  <a:lnTo>
                    <a:pt x="411480" y="626325"/>
                  </a:lnTo>
                  <a:lnTo>
                    <a:pt x="415632" y="636371"/>
                  </a:lnTo>
                  <a:lnTo>
                    <a:pt x="425678" y="640524"/>
                  </a:lnTo>
                  <a:lnTo>
                    <a:pt x="435711" y="636371"/>
                  </a:lnTo>
                  <a:lnTo>
                    <a:pt x="439864" y="6263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03569" y="5232399"/>
              <a:ext cx="812800" cy="16510"/>
            </a:xfrm>
            <a:custGeom>
              <a:avLst/>
              <a:gdLst/>
              <a:ahLst/>
              <a:cxnLst/>
              <a:rect l="l" t="t" r="r" b="b"/>
              <a:pathLst>
                <a:path w="812800" h="16510">
                  <a:moveTo>
                    <a:pt x="812800" y="16509"/>
                  </a:moveTo>
                  <a:lnTo>
                    <a:pt x="585469" y="11430"/>
                  </a:lnTo>
                </a:path>
                <a:path w="812800" h="16510">
                  <a:moveTo>
                    <a:pt x="0" y="0"/>
                  </a:moveTo>
                  <a:lnTo>
                    <a:pt x="411479" y="635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110003" y="1433603"/>
            <a:ext cx="1290955" cy="4515485"/>
            <a:chOff x="3110003" y="1433603"/>
            <a:chExt cx="1290955" cy="4515485"/>
          </a:xfrm>
        </p:grpSpPr>
        <p:sp>
          <p:nvSpPr>
            <p:cNvPr id="18" name="object 18"/>
            <p:cNvSpPr/>
            <p:nvPr/>
          </p:nvSpPr>
          <p:spPr>
            <a:xfrm>
              <a:off x="3124200" y="5932170"/>
              <a:ext cx="1262380" cy="2540"/>
            </a:xfrm>
            <a:custGeom>
              <a:avLst/>
              <a:gdLst/>
              <a:ahLst/>
              <a:cxnLst/>
              <a:rect l="l" t="t" r="r" b="b"/>
              <a:pathLst>
                <a:path w="1262379" h="2539">
                  <a:moveTo>
                    <a:pt x="0" y="0"/>
                  </a:moveTo>
                  <a:lnTo>
                    <a:pt x="1262379" y="253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97860" y="5300980"/>
              <a:ext cx="293370" cy="627380"/>
            </a:xfrm>
            <a:custGeom>
              <a:avLst/>
              <a:gdLst/>
              <a:ahLst/>
              <a:cxnLst/>
              <a:rect l="l" t="t" r="r" b="b"/>
              <a:pathLst>
                <a:path w="293370" h="627379">
                  <a:moveTo>
                    <a:pt x="0" y="627380"/>
                  </a:moveTo>
                  <a:lnTo>
                    <a:pt x="63825" y="588950"/>
                  </a:lnTo>
                  <a:lnTo>
                    <a:pt x="103947" y="562850"/>
                  </a:lnTo>
                  <a:lnTo>
                    <a:pt x="138937" y="534133"/>
                  </a:lnTo>
                  <a:lnTo>
                    <a:pt x="146734" y="524761"/>
                  </a:lnTo>
                  <a:lnTo>
                    <a:pt x="156687" y="514213"/>
                  </a:lnTo>
                  <a:lnTo>
                    <a:pt x="207595" y="450668"/>
                  </a:lnTo>
                  <a:lnTo>
                    <a:pt x="232554" y="406114"/>
                  </a:lnTo>
                  <a:lnTo>
                    <a:pt x="251471" y="363116"/>
                  </a:lnTo>
                  <a:lnTo>
                    <a:pt x="265678" y="319340"/>
                  </a:lnTo>
                  <a:lnTo>
                    <a:pt x="276508" y="272453"/>
                  </a:lnTo>
                  <a:lnTo>
                    <a:pt x="285294" y="220124"/>
                  </a:lnTo>
                  <a:lnTo>
                    <a:pt x="293369" y="160020"/>
                  </a:lnTo>
                  <a:lnTo>
                    <a:pt x="293369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83661" y="5286794"/>
              <a:ext cx="321945" cy="655955"/>
            </a:xfrm>
            <a:custGeom>
              <a:avLst/>
              <a:gdLst/>
              <a:ahLst/>
              <a:cxnLst/>
              <a:rect l="l" t="t" r="r" b="b"/>
              <a:pathLst>
                <a:path w="321945" h="655954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321945" h="655954">
                  <a:moveTo>
                    <a:pt x="321754" y="641565"/>
                  </a:moveTo>
                  <a:lnTo>
                    <a:pt x="317601" y="631532"/>
                  </a:lnTo>
                  <a:lnTo>
                    <a:pt x="307568" y="627380"/>
                  </a:lnTo>
                  <a:lnTo>
                    <a:pt x="297522" y="631532"/>
                  </a:lnTo>
                  <a:lnTo>
                    <a:pt x="293370" y="641565"/>
                  </a:lnTo>
                  <a:lnTo>
                    <a:pt x="297522" y="651611"/>
                  </a:lnTo>
                  <a:lnTo>
                    <a:pt x="307568" y="655764"/>
                  </a:lnTo>
                  <a:lnTo>
                    <a:pt x="317601" y="651611"/>
                  </a:lnTo>
                  <a:lnTo>
                    <a:pt x="321754" y="6415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51300" y="5316220"/>
              <a:ext cx="288290" cy="612140"/>
            </a:xfrm>
            <a:custGeom>
              <a:avLst/>
              <a:gdLst/>
              <a:ahLst/>
              <a:cxnLst/>
              <a:rect l="l" t="t" r="r" b="b"/>
              <a:pathLst>
                <a:path w="288289" h="612139">
                  <a:moveTo>
                    <a:pt x="288289" y="612139"/>
                  </a:moveTo>
                  <a:lnTo>
                    <a:pt x="260444" y="593654"/>
                  </a:lnTo>
                  <a:lnTo>
                    <a:pt x="236549" y="581942"/>
                  </a:lnTo>
                  <a:lnTo>
                    <a:pt x="212725" y="570229"/>
                  </a:lnTo>
                  <a:lnTo>
                    <a:pt x="149765" y="519712"/>
                  </a:lnTo>
                  <a:lnTo>
                    <a:pt x="102870" y="467359"/>
                  </a:lnTo>
                  <a:lnTo>
                    <a:pt x="82776" y="428076"/>
                  </a:lnTo>
                  <a:lnTo>
                    <a:pt x="65105" y="391444"/>
                  </a:lnTo>
                  <a:lnTo>
                    <a:pt x="49766" y="355848"/>
                  </a:lnTo>
                  <a:lnTo>
                    <a:pt x="36667" y="319674"/>
                  </a:lnTo>
                  <a:lnTo>
                    <a:pt x="25717" y="281304"/>
                  </a:lnTo>
                  <a:lnTo>
                    <a:pt x="16824" y="239125"/>
                  </a:lnTo>
                  <a:lnTo>
                    <a:pt x="9898" y="191521"/>
                  </a:lnTo>
                  <a:lnTo>
                    <a:pt x="4846" y="136875"/>
                  </a:lnTo>
                  <a:lnTo>
                    <a:pt x="1577" y="73573"/>
                  </a:lnTo>
                  <a:lnTo>
                    <a:pt x="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37101" y="5302033"/>
              <a:ext cx="316865" cy="640715"/>
            </a:xfrm>
            <a:custGeom>
              <a:avLst/>
              <a:gdLst/>
              <a:ahLst/>
              <a:cxnLst/>
              <a:rect l="l" t="t" r="r" b="b"/>
              <a:pathLst>
                <a:path w="316864" h="640714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316864" h="640714">
                  <a:moveTo>
                    <a:pt x="316674" y="626325"/>
                  </a:moveTo>
                  <a:lnTo>
                    <a:pt x="312521" y="616292"/>
                  </a:lnTo>
                  <a:lnTo>
                    <a:pt x="302488" y="612140"/>
                  </a:lnTo>
                  <a:lnTo>
                    <a:pt x="292442" y="616292"/>
                  </a:lnTo>
                  <a:lnTo>
                    <a:pt x="288290" y="626325"/>
                  </a:lnTo>
                  <a:lnTo>
                    <a:pt x="292442" y="636371"/>
                  </a:lnTo>
                  <a:lnTo>
                    <a:pt x="302488" y="640524"/>
                  </a:lnTo>
                  <a:lnTo>
                    <a:pt x="312521" y="636371"/>
                  </a:lnTo>
                  <a:lnTo>
                    <a:pt x="316674" y="6263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88690" y="1447799"/>
              <a:ext cx="562610" cy="3864610"/>
            </a:xfrm>
            <a:custGeom>
              <a:avLst/>
              <a:gdLst/>
              <a:ahLst/>
              <a:cxnLst/>
              <a:rect l="l" t="t" r="r" b="b"/>
              <a:pathLst>
                <a:path w="562610" h="3864610">
                  <a:moveTo>
                    <a:pt x="1270" y="0"/>
                  </a:moveTo>
                  <a:lnTo>
                    <a:pt x="0" y="3864610"/>
                  </a:lnTo>
                </a:path>
                <a:path w="562610" h="3864610">
                  <a:moveTo>
                    <a:pt x="562610" y="0"/>
                  </a:moveTo>
                  <a:lnTo>
                    <a:pt x="562610" y="386461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1120139" y="2905760"/>
            <a:ext cx="1614170" cy="2510790"/>
          </a:xfrm>
          <a:custGeom>
            <a:avLst/>
            <a:gdLst/>
            <a:ahLst/>
            <a:cxnLst/>
            <a:rect l="l" t="t" r="r" b="b"/>
            <a:pathLst>
              <a:path w="1614170" h="2510790">
                <a:moveTo>
                  <a:pt x="10159" y="2099310"/>
                </a:moveTo>
                <a:lnTo>
                  <a:pt x="986790" y="0"/>
                </a:lnTo>
              </a:path>
              <a:path w="1614170" h="2510790">
                <a:moveTo>
                  <a:pt x="744220" y="2321560"/>
                </a:moveTo>
                <a:lnTo>
                  <a:pt x="1614170" y="228600"/>
                </a:lnTo>
              </a:path>
              <a:path w="1614170" h="2510790">
                <a:moveTo>
                  <a:pt x="751840" y="2317750"/>
                </a:moveTo>
                <a:lnTo>
                  <a:pt x="457200" y="2510790"/>
                </a:lnTo>
              </a:path>
              <a:path w="1614170" h="2510790">
                <a:moveTo>
                  <a:pt x="0" y="2086609"/>
                </a:moveTo>
                <a:lnTo>
                  <a:pt x="365759" y="2259329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67070" y="2839720"/>
            <a:ext cx="1008380" cy="2336800"/>
          </a:xfrm>
          <a:custGeom>
            <a:avLst/>
            <a:gdLst/>
            <a:ahLst/>
            <a:cxnLst/>
            <a:rect l="l" t="t" r="r" b="b"/>
            <a:pathLst>
              <a:path w="1008379" h="2336800">
                <a:moveTo>
                  <a:pt x="2539" y="2174240"/>
                </a:moveTo>
                <a:lnTo>
                  <a:pt x="1008379" y="0"/>
                </a:lnTo>
              </a:path>
              <a:path w="1008379" h="2336800">
                <a:moveTo>
                  <a:pt x="0" y="2164079"/>
                </a:moveTo>
                <a:lnTo>
                  <a:pt x="365759" y="2336799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7767093" y="1366293"/>
            <a:ext cx="1290955" cy="4514215"/>
            <a:chOff x="7767093" y="1366293"/>
            <a:chExt cx="1290955" cy="4514215"/>
          </a:xfrm>
        </p:grpSpPr>
        <p:sp>
          <p:nvSpPr>
            <p:cNvPr id="27" name="object 27"/>
            <p:cNvSpPr/>
            <p:nvPr/>
          </p:nvSpPr>
          <p:spPr>
            <a:xfrm>
              <a:off x="7781290" y="5864860"/>
              <a:ext cx="1262380" cy="1270"/>
            </a:xfrm>
            <a:custGeom>
              <a:avLst/>
              <a:gdLst/>
              <a:ahLst/>
              <a:cxnLst/>
              <a:rect l="l" t="t" r="r" b="b"/>
              <a:pathLst>
                <a:path w="1262379" h="1270">
                  <a:moveTo>
                    <a:pt x="0" y="0"/>
                  </a:moveTo>
                  <a:lnTo>
                    <a:pt x="1262379" y="126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54950" y="5232400"/>
              <a:ext cx="294640" cy="626110"/>
            </a:xfrm>
            <a:custGeom>
              <a:avLst/>
              <a:gdLst/>
              <a:ahLst/>
              <a:cxnLst/>
              <a:rect l="l" t="t" r="r" b="b"/>
              <a:pathLst>
                <a:path w="294640" h="626110">
                  <a:moveTo>
                    <a:pt x="0" y="626110"/>
                  </a:moveTo>
                  <a:lnTo>
                    <a:pt x="64225" y="587680"/>
                  </a:lnTo>
                  <a:lnTo>
                    <a:pt x="104502" y="561580"/>
                  </a:lnTo>
                  <a:lnTo>
                    <a:pt x="139337" y="532863"/>
                  </a:lnTo>
                  <a:lnTo>
                    <a:pt x="146957" y="523491"/>
                  </a:lnTo>
                  <a:lnTo>
                    <a:pt x="156754" y="512943"/>
                  </a:lnTo>
                  <a:lnTo>
                    <a:pt x="207998" y="449868"/>
                  </a:lnTo>
                  <a:lnTo>
                    <a:pt x="233139" y="405652"/>
                  </a:lnTo>
                  <a:lnTo>
                    <a:pt x="252104" y="362879"/>
                  </a:lnTo>
                  <a:lnTo>
                    <a:pt x="266314" y="319240"/>
                  </a:lnTo>
                  <a:lnTo>
                    <a:pt x="277193" y="272424"/>
                  </a:lnTo>
                  <a:lnTo>
                    <a:pt x="286160" y="220120"/>
                  </a:lnTo>
                  <a:lnTo>
                    <a:pt x="294640" y="160019"/>
                  </a:lnTo>
                  <a:lnTo>
                    <a:pt x="29464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840751" y="5218214"/>
              <a:ext cx="323215" cy="654685"/>
            </a:xfrm>
            <a:custGeom>
              <a:avLst/>
              <a:gdLst/>
              <a:ahLst/>
              <a:cxnLst/>
              <a:rect l="l" t="t" r="r" b="b"/>
              <a:pathLst>
                <a:path w="323215" h="654685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323215" h="654685">
                  <a:moveTo>
                    <a:pt x="323024" y="640295"/>
                  </a:moveTo>
                  <a:lnTo>
                    <a:pt x="318871" y="630262"/>
                  </a:lnTo>
                  <a:lnTo>
                    <a:pt x="308838" y="626110"/>
                  </a:lnTo>
                  <a:lnTo>
                    <a:pt x="298792" y="630262"/>
                  </a:lnTo>
                  <a:lnTo>
                    <a:pt x="294640" y="640295"/>
                  </a:lnTo>
                  <a:lnTo>
                    <a:pt x="298792" y="650341"/>
                  </a:lnTo>
                  <a:lnTo>
                    <a:pt x="308838" y="654494"/>
                  </a:lnTo>
                  <a:lnTo>
                    <a:pt x="318871" y="650341"/>
                  </a:lnTo>
                  <a:lnTo>
                    <a:pt x="323024" y="6402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708390" y="5248910"/>
              <a:ext cx="288290" cy="610870"/>
            </a:xfrm>
            <a:custGeom>
              <a:avLst/>
              <a:gdLst/>
              <a:ahLst/>
              <a:cxnLst/>
              <a:rect l="l" t="t" r="r" b="b"/>
              <a:pathLst>
                <a:path w="288290" h="610870">
                  <a:moveTo>
                    <a:pt x="288289" y="610869"/>
                  </a:moveTo>
                  <a:lnTo>
                    <a:pt x="260444" y="592384"/>
                  </a:lnTo>
                  <a:lnTo>
                    <a:pt x="236549" y="580672"/>
                  </a:lnTo>
                  <a:lnTo>
                    <a:pt x="212724" y="568960"/>
                  </a:lnTo>
                  <a:lnTo>
                    <a:pt x="149765" y="518442"/>
                  </a:lnTo>
                  <a:lnTo>
                    <a:pt x="102869" y="466089"/>
                  </a:lnTo>
                  <a:lnTo>
                    <a:pt x="83118" y="426807"/>
                  </a:lnTo>
                  <a:lnTo>
                    <a:pt x="65714" y="390184"/>
                  </a:lnTo>
                  <a:lnTo>
                    <a:pt x="50566" y="354613"/>
                  </a:lnTo>
                  <a:lnTo>
                    <a:pt x="37581" y="318485"/>
                  </a:lnTo>
                  <a:lnTo>
                    <a:pt x="26669" y="280193"/>
                  </a:lnTo>
                  <a:lnTo>
                    <a:pt x="17739" y="238130"/>
                  </a:lnTo>
                  <a:lnTo>
                    <a:pt x="10698" y="190686"/>
                  </a:lnTo>
                  <a:lnTo>
                    <a:pt x="5455" y="136255"/>
                  </a:lnTo>
                  <a:lnTo>
                    <a:pt x="1920" y="73229"/>
                  </a:lnTo>
                  <a:lnTo>
                    <a:pt x="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94191" y="5234723"/>
              <a:ext cx="316865" cy="639445"/>
            </a:xfrm>
            <a:custGeom>
              <a:avLst/>
              <a:gdLst/>
              <a:ahLst/>
              <a:cxnLst/>
              <a:rect l="l" t="t" r="r" b="b"/>
              <a:pathLst>
                <a:path w="316865" h="639445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316865" h="639445">
                  <a:moveTo>
                    <a:pt x="316674" y="625055"/>
                  </a:moveTo>
                  <a:lnTo>
                    <a:pt x="312521" y="615022"/>
                  </a:lnTo>
                  <a:lnTo>
                    <a:pt x="302488" y="610870"/>
                  </a:lnTo>
                  <a:lnTo>
                    <a:pt x="292442" y="615022"/>
                  </a:lnTo>
                  <a:lnTo>
                    <a:pt x="288290" y="625055"/>
                  </a:lnTo>
                  <a:lnTo>
                    <a:pt x="292442" y="635101"/>
                  </a:lnTo>
                  <a:lnTo>
                    <a:pt x="302488" y="639254"/>
                  </a:lnTo>
                  <a:lnTo>
                    <a:pt x="312521" y="635101"/>
                  </a:lnTo>
                  <a:lnTo>
                    <a:pt x="316674" y="6250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147050" y="1380490"/>
              <a:ext cx="562610" cy="3864610"/>
            </a:xfrm>
            <a:custGeom>
              <a:avLst/>
              <a:gdLst/>
              <a:ahLst/>
              <a:cxnLst/>
              <a:rect l="l" t="t" r="r" b="b"/>
              <a:pathLst>
                <a:path w="562609" h="3864610">
                  <a:moveTo>
                    <a:pt x="0" y="0"/>
                  </a:moveTo>
                  <a:lnTo>
                    <a:pt x="0" y="3864610"/>
                  </a:lnTo>
                </a:path>
                <a:path w="562609" h="3864610">
                  <a:moveTo>
                    <a:pt x="562609" y="0"/>
                  </a:moveTo>
                  <a:lnTo>
                    <a:pt x="561340" y="386461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4570729" y="1143000"/>
            <a:ext cx="2540" cy="5563870"/>
          </a:xfrm>
          <a:custGeom>
            <a:avLst/>
            <a:gdLst/>
            <a:ahLst/>
            <a:cxnLst/>
            <a:rect l="l" t="t" r="r" b="b"/>
            <a:pathLst>
              <a:path w="2539" h="5563870">
                <a:moveTo>
                  <a:pt x="2540" y="0"/>
                </a:moveTo>
                <a:lnTo>
                  <a:pt x="0" y="5563870"/>
                </a:lnTo>
              </a:path>
            </a:pathLst>
          </a:custGeom>
          <a:ln w="7619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pc="-10" dirty="0">
                <a:solidFill>
                  <a:srgbClr val="FF0000"/>
                </a:solidFill>
              </a:rPr>
              <a:t>Significance</a:t>
            </a:r>
            <a:r>
              <a:rPr spc="-15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of</a:t>
            </a:r>
            <a:r>
              <a:rPr spc="-15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Stump</a:t>
            </a:r>
            <a:r>
              <a:rPr spc="-155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Shot</a:t>
            </a:r>
          </a:p>
          <a:p>
            <a:pPr marR="53340" algn="ctr">
              <a:lnSpc>
                <a:spcPct val="100000"/>
              </a:lnSpc>
              <a:spcBef>
                <a:spcPts val="209"/>
              </a:spcBef>
            </a:pP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View</a:t>
            </a:r>
            <a:r>
              <a:rPr sz="2000" i="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Two</a:t>
            </a:r>
            <a:r>
              <a:rPr sz="2000" i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000" i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spc="-20" dirty="0">
                <a:solidFill>
                  <a:srgbClr val="000000"/>
                </a:solidFill>
                <a:latin typeface="Arial"/>
                <a:cs typeface="Arial"/>
              </a:rPr>
              <a:t>Five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96389" y="6286500"/>
            <a:ext cx="1606550" cy="400050"/>
          </a:xfrm>
          <a:prstGeom prst="rect">
            <a:avLst/>
          </a:prstGeom>
          <a:solidFill>
            <a:srgbClr val="33CC33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000" b="1" dirty="0">
                <a:latin typeface="Arial"/>
                <a:cs typeface="Arial"/>
              </a:rPr>
              <a:t>Stump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Shot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396773" y="5153433"/>
            <a:ext cx="272415" cy="264795"/>
            <a:chOff x="1396773" y="5153433"/>
            <a:chExt cx="272415" cy="264795"/>
          </a:xfrm>
        </p:grpSpPr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0969" y="5167629"/>
              <a:ext cx="243840" cy="23621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410969" y="5167629"/>
              <a:ext cx="243840" cy="236220"/>
            </a:xfrm>
            <a:custGeom>
              <a:avLst/>
              <a:gdLst/>
              <a:ahLst/>
              <a:cxnLst/>
              <a:rect l="l" t="t" r="r" b="b"/>
              <a:pathLst>
                <a:path w="243839" h="236220">
                  <a:moveTo>
                    <a:pt x="88900" y="0"/>
                  </a:moveTo>
                  <a:lnTo>
                    <a:pt x="66258" y="29210"/>
                  </a:lnTo>
                  <a:lnTo>
                    <a:pt x="53498" y="49847"/>
                  </a:lnTo>
                  <a:lnTo>
                    <a:pt x="44787" y="67151"/>
                  </a:lnTo>
                  <a:lnTo>
                    <a:pt x="34290" y="86360"/>
                  </a:lnTo>
                  <a:lnTo>
                    <a:pt x="19823" y="118804"/>
                  </a:lnTo>
                  <a:lnTo>
                    <a:pt x="11906" y="148748"/>
                  </a:lnTo>
                  <a:lnTo>
                    <a:pt x="6607" y="183693"/>
                  </a:lnTo>
                  <a:lnTo>
                    <a:pt x="0" y="231140"/>
                  </a:lnTo>
                  <a:lnTo>
                    <a:pt x="163830" y="236220"/>
                  </a:lnTo>
                  <a:lnTo>
                    <a:pt x="200660" y="152400"/>
                  </a:lnTo>
                  <a:lnTo>
                    <a:pt x="243840" y="76200"/>
                  </a:lnTo>
                  <a:lnTo>
                    <a:pt x="88900" y="0"/>
                  </a:lnTo>
                  <a:close/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96771" y="5153443"/>
              <a:ext cx="272415" cy="264795"/>
            </a:xfrm>
            <a:custGeom>
              <a:avLst/>
              <a:gdLst/>
              <a:ahLst/>
              <a:cxnLst/>
              <a:rect l="l" t="t" r="r" b="b"/>
              <a:pathLst>
                <a:path w="272414" h="264795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272414" h="264795">
                  <a:moveTo>
                    <a:pt x="272224" y="250405"/>
                  </a:moveTo>
                  <a:lnTo>
                    <a:pt x="268071" y="240372"/>
                  </a:lnTo>
                  <a:lnTo>
                    <a:pt x="258038" y="236220"/>
                  </a:lnTo>
                  <a:lnTo>
                    <a:pt x="247992" y="240372"/>
                  </a:lnTo>
                  <a:lnTo>
                    <a:pt x="243840" y="250405"/>
                  </a:lnTo>
                  <a:lnTo>
                    <a:pt x="247992" y="260451"/>
                  </a:lnTo>
                  <a:lnTo>
                    <a:pt x="258038" y="264604"/>
                  </a:lnTo>
                  <a:lnTo>
                    <a:pt x="268071" y="260451"/>
                  </a:lnTo>
                  <a:lnTo>
                    <a:pt x="272224" y="2504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6083073" y="5055643"/>
            <a:ext cx="273685" cy="267335"/>
            <a:chOff x="6083073" y="5055643"/>
            <a:chExt cx="273685" cy="267335"/>
          </a:xfrm>
        </p:grpSpPr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7269" y="5069840"/>
              <a:ext cx="245109" cy="23876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097269" y="5069840"/>
              <a:ext cx="245110" cy="238760"/>
            </a:xfrm>
            <a:custGeom>
              <a:avLst/>
              <a:gdLst/>
              <a:ahLst/>
              <a:cxnLst/>
              <a:rect l="l" t="t" r="r" b="b"/>
              <a:pathLst>
                <a:path w="245110" h="238760">
                  <a:moveTo>
                    <a:pt x="90169" y="0"/>
                  </a:moveTo>
                  <a:lnTo>
                    <a:pt x="67508" y="29944"/>
                  </a:lnTo>
                  <a:lnTo>
                    <a:pt x="54610" y="50958"/>
                  </a:lnTo>
                  <a:lnTo>
                    <a:pt x="45521" y="68401"/>
                  </a:lnTo>
                  <a:lnTo>
                    <a:pt x="34289" y="87630"/>
                  </a:lnTo>
                  <a:lnTo>
                    <a:pt x="20359" y="120094"/>
                  </a:lnTo>
                  <a:lnTo>
                    <a:pt x="12382" y="150177"/>
                  </a:lnTo>
                  <a:lnTo>
                    <a:pt x="6786" y="185499"/>
                  </a:lnTo>
                  <a:lnTo>
                    <a:pt x="0" y="233680"/>
                  </a:lnTo>
                  <a:lnTo>
                    <a:pt x="165100" y="238760"/>
                  </a:lnTo>
                  <a:lnTo>
                    <a:pt x="201929" y="153670"/>
                  </a:lnTo>
                  <a:lnTo>
                    <a:pt x="245109" y="77470"/>
                  </a:lnTo>
                  <a:lnTo>
                    <a:pt x="90169" y="0"/>
                  </a:lnTo>
                  <a:close/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083071" y="5055654"/>
              <a:ext cx="273685" cy="267335"/>
            </a:xfrm>
            <a:custGeom>
              <a:avLst/>
              <a:gdLst/>
              <a:ahLst/>
              <a:cxnLst/>
              <a:rect l="l" t="t" r="r" b="b"/>
              <a:pathLst>
                <a:path w="273685" h="267335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273685" h="267335">
                  <a:moveTo>
                    <a:pt x="273494" y="252945"/>
                  </a:moveTo>
                  <a:lnTo>
                    <a:pt x="269341" y="242912"/>
                  </a:lnTo>
                  <a:lnTo>
                    <a:pt x="259308" y="238760"/>
                  </a:lnTo>
                  <a:lnTo>
                    <a:pt x="249262" y="242912"/>
                  </a:lnTo>
                  <a:lnTo>
                    <a:pt x="245110" y="252945"/>
                  </a:lnTo>
                  <a:lnTo>
                    <a:pt x="249262" y="262991"/>
                  </a:lnTo>
                  <a:lnTo>
                    <a:pt x="259308" y="267144"/>
                  </a:lnTo>
                  <a:lnTo>
                    <a:pt x="269341" y="262991"/>
                  </a:lnTo>
                  <a:lnTo>
                    <a:pt x="273494" y="2529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646929" y="6286500"/>
            <a:ext cx="4448810" cy="40005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000" b="1" dirty="0">
                <a:latin typeface="Arial"/>
                <a:cs typeface="Arial"/>
              </a:rPr>
              <a:t>Back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&amp;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Gunning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Cut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Same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Plane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099310" y="1537969"/>
            <a:ext cx="1236980" cy="1628139"/>
          </a:xfrm>
          <a:custGeom>
            <a:avLst/>
            <a:gdLst/>
            <a:ahLst/>
            <a:cxnLst/>
            <a:rect l="l" t="t" r="r" b="b"/>
            <a:pathLst>
              <a:path w="1236979" h="1628139">
                <a:moveTo>
                  <a:pt x="0" y="1386839"/>
                </a:moveTo>
                <a:lnTo>
                  <a:pt x="612139" y="0"/>
                </a:lnTo>
              </a:path>
              <a:path w="1236979" h="1628139">
                <a:moveTo>
                  <a:pt x="624839" y="1628139"/>
                </a:moveTo>
                <a:lnTo>
                  <a:pt x="1236979" y="24130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57669" y="1502410"/>
            <a:ext cx="1235710" cy="1633220"/>
          </a:xfrm>
          <a:custGeom>
            <a:avLst/>
            <a:gdLst/>
            <a:ahLst/>
            <a:cxnLst/>
            <a:rect l="l" t="t" r="r" b="b"/>
            <a:pathLst>
              <a:path w="1235709" h="1633220">
                <a:moveTo>
                  <a:pt x="0" y="1386839"/>
                </a:moveTo>
                <a:lnTo>
                  <a:pt x="612139" y="0"/>
                </a:lnTo>
              </a:path>
              <a:path w="1235709" h="1633220">
                <a:moveTo>
                  <a:pt x="623570" y="1633219"/>
                </a:moveTo>
                <a:lnTo>
                  <a:pt x="1235709" y="24511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357630" y="5429250"/>
            <a:ext cx="3638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latin typeface="Arial"/>
                <a:cs typeface="Arial"/>
              </a:rPr>
              <a:t>HW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036309" y="5345429"/>
            <a:ext cx="3638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latin typeface="Arial"/>
                <a:cs typeface="Arial"/>
              </a:rPr>
              <a:t>HW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40" y="3549650"/>
            <a:ext cx="1905000" cy="1699260"/>
          </a:xfrm>
          <a:custGeom>
            <a:avLst/>
            <a:gdLst/>
            <a:ahLst/>
            <a:cxnLst/>
            <a:rect l="l" t="t" r="r" b="b"/>
            <a:pathLst>
              <a:path w="1905000" h="1699260">
                <a:moveTo>
                  <a:pt x="335280" y="1626870"/>
                </a:moveTo>
                <a:lnTo>
                  <a:pt x="1905000" y="0"/>
                </a:lnTo>
              </a:path>
              <a:path w="1905000" h="1699260">
                <a:moveTo>
                  <a:pt x="345439" y="1624330"/>
                </a:moveTo>
                <a:lnTo>
                  <a:pt x="0" y="169926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93473" y="5199153"/>
            <a:ext cx="2177415" cy="747395"/>
            <a:chOff x="393473" y="5199153"/>
            <a:chExt cx="2177415" cy="747395"/>
          </a:xfrm>
        </p:grpSpPr>
        <p:sp>
          <p:nvSpPr>
            <p:cNvPr id="4" name="object 4"/>
            <p:cNvSpPr/>
            <p:nvPr/>
          </p:nvSpPr>
          <p:spPr>
            <a:xfrm>
              <a:off x="407669" y="5927089"/>
              <a:ext cx="2148840" cy="5080"/>
            </a:xfrm>
            <a:custGeom>
              <a:avLst/>
              <a:gdLst/>
              <a:ahLst/>
              <a:cxnLst/>
              <a:rect l="l" t="t" r="r" b="b"/>
              <a:pathLst>
                <a:path w="2148840" h="5079">
                  <a:moveTo>
                    <a:pt x="0" y="0"/>
                  </a:moveTo>
                  <a:lnTo>
                    <a:pt x="2148840" y="508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4839" y="5213349"/>
              <a:ext cx="420370" cy="711200"/>
            </a:xfrm>
            <a:custGeom>
              <a:avLst/>
              <a:gdLst/>
              <a:ahLst/>
              <a:cxnLst/>
              <a:rect l="l" t="t" r="r" b="b"/>
              <a:pathLst>
                <a:path w="420369" h="711200">
                  <a:moveTo>
                    <a:pt x="0" y="711200"/>
                  </a:moveTo>
                  <a:lnTo>
                    <a:pt x="74389" y="675711"/>
                  </a:lnTo>
                  <a:lnTo>
                    <a:pt x="126912" y="649306"/>
                  </a:lnTo>
                  <a:lnTo>
                    <a:pt x="161948" y="630155"/>
                  </a:lnTo>
                  <a:lnTo>
                    <a:pt x="197076" y="606298"/>
                  </a:lnTo>
                  <a:lnTo>
                    <a:pt x="214811" y="589508"/>
                  </a:lnTo>
                  <a:lnTo>
                    <a:pt x="228105" y="579189"/>
                  </a:lnTo>
                  <a:lnTo>
                    <a:pt x="287551" y="522186"/>
                  </a:lnTo>
                  <a:lnTo>
                    <a:pt x="318128" y="482211"/>
                  </a:lnTo>
                  <a:lnTo>
                    <a:pt x="342852" y="443982"/>
                  </a:lnTo>
                  <a:lnTo>
                    <a:pt x="362653" y="406255"/>
                  </a:lnTo>
                  <a:lnTo>
                    <a:pt x="378461" y="367786"/>
                  </a:lnTo>
                  <a:lnTo>
                    <a:pt x="391207" y="327330"/>
                  </a:lnTo>
                  <a:lnTo>
                    <a:pt x="401819" y="283645"/>
                  </a:lnTo>
                  <a:lnTo>
                    <a:pt x="411230" y="235486"/>
                  </a:lnTo>
                  <a:lnTo>
                    <a:pt x="420369" y="181609"/>
                  </a:lnTo>
                  <a:lnTo>
                    <a:pt x="420369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0641" y="5199163"/>
              <a:ext cx="448945" cy="739775"/>
            </a:xfrm>
            <a:custGeom>
              <a:avLst/>
              <a:gdLst/>
              <a:ahLst/>
              <a:cxnLst/>
              <a:rect l="l" t="t" r="r" b="b"/>
              <a:pathLst>
                <a:path w="448944" h="739775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448944" h="739775">
                  <a:moveTo>
                    <a:pt x="448754" y="725385"/>
                  </a:moveTo>
                  <a:lnTo>
                    <a:pt x="444601" y="715352"/>
                  </a:lnTo>
                  <a:lnTo>
                    <a:pt x="434568" y="711200"/>
                  </a:lnTo>
                  <a:lnTo>
                    <a:pt x="424522" y="715352"/>
                  </a:lnTo>
                  <a:lnTo>
                    <a:pt x="420370" y="725385"/>
                  </a:lnTo>
                  <a:lnTo>
                    <a:pt x="424522" y="735431"/>
                  </a:lnTo>
                  <a:lnTo>
                    <a:pt x="434568" y="739584"/>
                  </a:lnTo>
                  <a:lnTo>
                    <a:pt x="444601" y="735431"/>
                  </a:lnTo>
                  <a:lnTo>
                    <a:pt x="448754" y="7253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47850" y="5386069"/>
              <a:ext cx="411480" cy="538480"/>
            </a:xfrm>
            <a:custGeom>
              <a:avLst/>
              <a:gdLst/>
              <a:ahLst/>
              <a:cxnLst/>
              <a:rect l="l" t="t" r="r" b="b"/>
              <a:pathLst>
                <a:path w="411480" h="538479">
                  <a:moveTo>
                    <a:pt x="411480" y="538479"/>
                  </a:moveTo>
                  <a:lnTo>
                    <a:pt x="372157" y="522369"/>
                  </a:lnTo>
                  <a:lnTo>
                    <a:pt x="338196" y="512045"/>
                  </a:lnTo>
                  <a:lnTo>
                    <a:pt x="304165" y="501649"/>
                  </a:lnTo>
                  <a:lnTo>
                    <a:pt x="264630" y="485328"/>
                  </a:lnTo>
                  <a:lnTo>
                    <a:pt x="214159" y="457223"/>
                  </a:lnTo>
                  <a:lnTo>
                    <a:pt x="147319" y="411479"/>
                  </a:lnTo>
                  <a:lnTo>
                    <a:pt x="116010" y="372909"/>
                  </a:lnTo>
                  <a:lnTo>
                    <a:pt x="88851" y="337161"/>
                  </a:lnTo>
                  <a:lnTo>
                    <a:pt x="65663" y="302259"/>
                  </a:lnTo>
                  <a:lnTo>
                    <a:pt x="46270" y="266229"/>
                  </a:lnTo>
                  <a:lnTo>
                    <a:pt x="30493" y="227094"/>
                  </a:lnTo>
                  <a:lnTo>
                    <a:pt x="18156" y="182879"/>
                  </a:lnTo>
                  <a:lnTo>
                    <a:pt x="9079" y="131609"/>
                  </a:lnTo>
                  <a:lnTo>
                    <a:pt x="3087" y="71308"/>
                  </a:lnTo>
                  <a:lnTo>
                    <a:pt x="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33651" y="5371883"/>
              <a:ext cx="440055" cy="567055"/>
            </a:xfrm>
            <a:custGeom>
              <a:avLst/>
              <a:gdLst/>
              <a:ahLst/>
              <a:cxnLst/>
              <a:rect l="l" t="t" r="r" b="b"/>
              <a:pathLst>
                <a:path w="440055" h="567054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440055" h="567054">
                  <a:moveTo>
                    <a:pt x="439864" y="552665"/>
                  </a:moveTo>
                  <a:lnTo>
                    <a:pt x="435711" y="542632"/>
                  </a:lnTo>
                  <a:lnTo>
                    <a:pt x="425678" y="538480"/>
                  </a:lnTo>
                  <a:lnTo>
                    <a:pt x="415632" y="542632"/>
                  </a:lnTo>
                  <a:lnTo>
                    <a:pt x="411480" y="552665"/>
                  </a:lnTo>
                  <a:lnTo>
                    <a:pt x="415632" y="562711"/>
                  </a:lnTo>
                  <a:lnTo>
                    <a:pt x="425678" y="566864"/>
                  </a:lnTo>
                  <a:lnTo>
                    <a:pt x="435711" y="562711"/>
                  </a:lnTo>
                  <a:lnTo>
                    <a:pt x="439864" y="5526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8859" y="5213349"/>
              <a:ext cx="811530" cy="184150"/>
            </a:xfrm>
            <a:custGeom>
              <a:avLst/>
              <a:gdLst/>
              <a:ahLst/>
              <a:cxnLst/>
              <a:rect l="l" t="t" r="r" b="b"/>
              <a:pathLst>
                <a:path w="811530" h="184150">
                  <a:moveTo>
                    <a:pt x="811529" y="184150"/>
                  </a:moveTo>
                  <a:lnTo>
                    <a:pt x="584200" y="179069"/>
                  </a:lnTo>
                </a:path>
                <a:path w="811530" h="184150">
                  <a:moveTo>
                    <a:pt x="0" y="0"/>
                  </a:moveTo>
                  <a:lnTo>
                    <a:pt x="410209" y="635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060723" y="5210583"/>
            <a:ext cx="2176145" cy="662305"/>
            <a:chOff x="5060723" y="5210583"/>
            <a:chExt cx="2176145" cy="662305"/>
          </a:xfrm>
        </p:grpSpPr>
        <p:sp>
          <p:nvSpPr>
            <p:cNvPr id="11" name="object 11"/>
            <p:cNvSpPr/>
            <p:nvPr/>
          </p:nvSpPr>
          <p:spPr>
            <a:xfrm>
              <a:off x="5074919" y="5853429"/>
              <a:ext cx="2147570" cy="5080"/>
            </a:xfrm>
            <a:custGeom>
              <a:avLst/>
              <a:gdLst/>
              <a:ahLst/>
              <a:cxnLst/>
              <a:rect l="l" t="t" r="r" b="b"/>
              <a:pathLst>
                <a:path w="2147570" h="5079">
                  <a:moveTo>
                    <a:pt x="0" y="0"/>
                  </a:moveTo>
                  <a:lnTo>
                    <a:pt x="2147570" y="508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90819" y="5224779"/>
              <a:ext cx="420370" cy="627380"/>
            </a:xfrm>
            <a:custGeom>
              <a:avLst/>
              <a:gdLst/>
              <a:ahLst/>
              <a:cxnLst/>
              <a:rect l="l" t="t" r="r" b="b"/>
              <a:pathLst>
                <a:path w="420370" h="627379">
                  <a:moveTo>
                    <a:pt x="0" y="627380"/>
                  </a:moveTo>
                  <a:lnTo>
                    <a:pt x="74431" y="596264"/>
                  </a:lnTo>
                  <a:lnTo>
                    <a:pt x="127059" y="572998"/>
                  </a:lnTo>
                  <a:lnTo>
                    <a:pt x="162230" y="556024"/>
                  </a:lnTo>
                  <a:lnTo>
                    <a:pt x="197599" y="534725"/>
                  </a:lnTo>
                  <a:lnTo>
                    <a:pt x="206492" y="527285"/>
                  </a:lnTo>
                  <a:lnTo>
                    <a:pt x="215323" y="519907"/>
                  </a:lnTo>
                  <a:lnTo>
                    <a:pt x="228439" y="511034"/>
                  </a:lnTo>
                  <a:lnTo>
                    <a:pt x="250189" y="499110"/>
                  </a:lnTo>
                  <a:lnTo>
                    <a:pt x="291725" y="456460"/>
                  </a:lnTo>
                  <a:lnTo>
                    <a:pt x="324822" y="416996"/>
                  </a:lnTo>
                  <a:lnTo>
                    <a:pt x="350805" y="379139"/>
                  </a:lnTo>
                  <a:lnTo>
                    <a:pt x="370998" y="341312"/>
                  </a:lnTo>
                  <a:lnTo>
                    <a:pt x="386727" y="301937"/>
                  </a:lnTo>
                  <a:lnTo>
                    <a:pt x="399315" y="259437"/>
                  </a:lnTo>
                  <a:lnTo>
                    <a:pt x="410088" y="212233"/>
                  </a:lnTo>
                  <a:lnTo>
                    <a:pt x="420369" y="158750"/>
                  </a:lnTo>
                  <a:lnTo>
                    <a:pt x="420369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76621" y="5210593"/>
              <a:ext cx="448945" cy="655955"/>
            </a:xfrm>
            <a:custGeom>
              <a:avLst/>
              <a:gdLst/>
              <a:ahLst/>
              <a:cxnLst/>
              <a:rect l="l" t="t" r="r" b="b"/>
              <a:pathLst>
                <a:path w="448945" h="655954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448945" h="655954">
                  <a:moveTo>
                    <a:pt x="448754" y="641565"/>
                  </a:moveTo>
                  <a:lnTo>
                    <a:pt x="444601" y="631532"/>
                  </a:lnTo>
                  <a:lnTo>
                    <a:pt x="434568" y="627380"/>
                  </a:lnTo>
                  <a:lnTo>
                    <a:pt x="424522" y="631532"/>
                  </a:lnTo>
                  <a:lnTo>
                    <a:pt x="420370" y="641565"/>
                  </a:lnTo>
                  <a:lnTo>
                    <a:pt x="424522" y="651611"/>
                  </a:lnTo>
                  <a:lnTo>
                    <a:pt x="434568" y="655764"/>
                  </a:lnTo>
                  <a:lnTo>
                    <a:pt x="444601" y="651611"/>
                  </a:lnTo>
                  <a:lnTo>
                    <a:pt x="448754" y="6415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13829" y="5240019"/>
              <a:ext cx="411480" cy="610870"/>
            </a:xfrm>
            <a:custGeom>
              <a:avLst/>
              <a:gdLst/>
              <a:ahLst/>
              <a:cxnLst/>
              <a:rect l="l" t="t" r="r" b="b"/>
              <a:pathLst>
                <a:path w="411479" h="610870">
                  <a:moveTo>
                    <a:pt x="411479" y="610869"/>
                  </a:moveTo>
                  <a:lnTo>
                    <a:pt x="376916" y="594922"/>
                  </a:lnTo>
                  <a:lnTo>
                    <a:pt x="347083" y="584529"/>
                  </a:lnTo>
                  <a:lnTo>
                    <a:pt x="318473" y="575446"/>
                  </a:lnTo>
                  <a:lnTo>
                    <a:pt x="287575" y="563431"/>
                  </a:lnTo>
                  <a:lnTo>
                    <a:pt x="250878" y="544241"/>
                  </a:lnTo>
                  <a:lnTo>
                    <a:pt x="204873" y="513631"/>
                  </a:lnTo>
                  <a:lnTo>
                    <a:pt x="146050" y="467359"/>
                  </a:lnTo>
                  <a:lnTo>
                    <a:pt x="117683" y="428076"/>
                  </a:lnTo>
                  <a:lnTo>
                    <a:pt x="92699" y="391444"/>
                  </a:lnTo>
                  <a:lnTo>
                    <a:pt x="70977" y="355848"/>
                  </a:lnTo>
                  <a:lnTo>
                    <a:pt x="52395" y="319674"/>
                  </a:lnTo>
                  <a:lnTo>
                    <a:pt x="36829" y="281304"/>
                  </a:lnTo>
                  <a:lnTo>
                    <a:pt x="24160" y="239125"/>
                  </a:lnTo>
                  <a:lnTo>
                    <a:pt x="14264" y="191521"/>
                  </a:lnTo>
                  <a:lnTo>
                    <a:pt x="7020" y="136875"/>
                  </a:lnTo>
                  <a:lnTo>
                    <a:pt x="2306" y="73573"/>
                  </a:lnTo>
                  <a:lnTo>
                    <a:pt x="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99631" y="5225833"/>
              <a:ext cx="440055" cy="640715"/>
            </a:xfrm>
            <a:custGeom>
              <a:avLst/>
              <a:gdLst/>
              <a:ahLst/>
              <a:cxnLst/>
              <a:rect l="l" t="t" r="r" b="b"/>
              <a:pathLst>
                <a:path w="440054" h="640714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440054" h="640714">
                  <a:moveTo>
                    <a:pt x="439864" y="626325"/>
                  </a:moveTo>
                  <a:lnTo>
                    <a:pt x="435711" y="616292"/>
                  </a:lnTo>
                  <a:lnTo>
                    <a:pt x="425678" y="612140"/>
                  </a:lnTo>
                  <a:lnTo>
                    <a:pt x="415632" y="616292"/>
                  </a:lnTo>
                  <a:lnTo>
                    <a:pt x="411480" y="626325"/>
                  </a:lnTo>
                  <a:lnTo>
                    <a:pt x="415632" y="636371"/>
                  </a:lnTo>
                  <a:lnTo>
                    <a:pt x="425678" y="640524"/>
                  </a:lnTo>
                  <a:lnTo>
                    <a:pt x="435711" y="636371"/>
                  </a:lnTo>
                  <a:lnTo>
                    <a:pt x="439864" y="6263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03569" y="5232399"/>
              <a:ext cx="812800" cy="16510"/>
            </a:xfrm>
            <a:custGeom>
              <a:avLst/>
              <a:gdLst/>
              <a:ahLst/>
              <a:cxnLst/>
              <a:rect l="l" t="t" r="r" b="b"/>
              <a:pathLst>
                <a:path w="812800" h="16510">
                  <a:moveTo>
                    <a:pt x="812800" y="16509"/>
                  </a:moveTo>
                  <a:lnTo>
                    <a:pt x="585469" y="11430"/>
                  </a:lnTo>
                </a:path>
                <a:path w="812800" h="16510">
                  <a:moveTo>
                    <a:pt x="0" y="0"/>
                  </a:moveTo>
                  <a:lnTo>
                    <a:pt x="411479" y="635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110003" y="1433603"/>
            <a:ext cx="1290955" cy="4515485"/>
            <a:chOff x="3110003" y="1433603"/>
            <a:chExt cx="1290955" cy="4515485"/>
          </a:xfrm>
        </p:grpSpPr>
        <p:sp>
          <p:nvSpPr>
            <p:cNvPr id="18" name="object 18"/>
            <p:cNvSpPr/>
            <p:nvPr/>
          </p:nvSpPr>
          <p:spPr>
            <a:xfrm>
              <a:off x="3124200" y="5932170"/>
              <a:ext cx="1262380" cy="2540"/>
            </a:xfrm>
            <a:custGeom>
              <a:avLst/>
              <a:gdLst/>
              <a:ahLst/>
              <a:cxnLst/>
              <a:rect l="l" t="t" r="r" b="b"/>
              <a:pathLst>
                <a:path w="1262379" h="2539">
                  <a:moveTo>
                    <a:pt x="0" y="0"/>
                  </a:moveTo>
                  <a:lnTo>
                    <a:pt x="1262379" y="253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97860" y="5300980"/>
              <a:ext cx="293370" cy="627380"/>
            </a:xfrm>
            <a:custGeom>
              <a:avLst/>
              <a:gdLst/>
              <a:ahLst/>
              <a:cxnLst/>
              <a:rect l="l" t="t" r="r" b="b"/>
              <a:pathLst>
                <a:path w="293370" h="627379">
                  <a:moveTo>
                    <a:pt x="0" y="627380"/>
                  </a:moveTo>
                  <a:lnTo>
                    <a:pt x="63825" y="588950"/>
                  </a:lnTo>
                  <a:lnTo>
                    <a:pt x="103947" y="562850"/>
                  </a:lnTo>
                  <a:lnTo>
                    <a:pt x="138937" y="534133"/>
                  </a:lnTo>
                  <a:lnTo>
                    <a:pt x="146734" y="524761"/>
                  </a:lnTo>
                  <a:lnTo>
                    <a:pt x="156687" y="514213"/>
                  </a:lnTo>
                  <a:lnTo>
                    <a:pt x="207595" y="450668"/>
                  </a:lnTo>
                  <a:lnTo>
                    <a:pt x="232554" y="406114"/>
                  </a:lnTo>
                  <a:lnTo>
                    <a:pt x="251471" y="363116"/>
                  </a:lnTo>
                  <a:lnTo>
                    <a:pt x="265678" y="319340"/>
                  </a:lnTo>
                  <a:lnTo>
                    <a:pt x="276508" y="272453"/>
                  </a:lnTo>
                  <a:lnTo>
                    <a:pt x="285294" y="220124"/>
                  </a:lnTo>
                  <a:lnTo>
                    <a:pt x="293369" y="160020"/>
                  </a:lnTo>
                  <a:lnTo>
                    <a:pt x="293369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83661" y="5286794"/>
              <a:ext cx="321945" cy="655955"/>
            </a:xfrm>
            <a:custGeom>
              <a:avLst/>
              <a:gdLst/>
              <a:ahLst/>
              <a:cxnLst/>
              <a:rect l="l" t="t" r="r" b="b"/>
              <a:pathLst>
                <a:path w="321945" h="655954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321945" h="655954">
                  <a:moveTo>
                    <a:pt x="321754" y="641565"/>
                  </a:moveTo>
                  <a:lnTo>
                    <a:pt x="317601" y="631532"/>
                  </a:lnTo>
                  <a:lnTo>
                    <a:pt x="307568" y="627380"/>
                  </a:lnTo>
                  <a:lnTo>
                    <a:pt x="297522" y="631532"/>
                  </a:lnTo>
                  <a:lnTo>
                    <a:pt x="293370" y="641565"/>
                  </a:lnTo>
                  <a:lnTo>
                    <a:pt x="297522" y="651611"/>
                  </a:lnTo>
                  <a:lnTo>
                    <a:pt x="307568" y="655764"/>
                  </a:lnTo>
                  <a:lnTo>
                    <a:pt x="317601" y="651611"/>
                  </a:lnTo>
                  <a:lnTo>
                    <a:pt x="321754" y="6415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51300" y="5316220"/>
              <a:ext cx="288290" cy="612140"/>
            </a:xfrm>
            <a:custGeom>
              <a:avLst/>
              <a:gdLst/>
              <a:ahLst/>
              <a:cxnLst/>
              <a:rect l="l" t="t" r="r" b="b"/>
              <a:pathLst>
                <a:path w="288289" h="612139">
                  <a:moveTo>
                    <a:pt x="288289" y="612139"/>
                  </a:moveTo>
                  <a:lnTo>
                    <a:pt x="260444" y="593654"/>
                  </a:lnTo>
                  <a:lnTo>
                    <a:pt x="236549" y="581942"/>
                  </a:lnTo>
                  <a:lnTo>
                    <a:pt x="212725" y="570229"/>
                  </a:lnTo>
                  <a:lnTo>
                    <a:pt x="149765" y="519712"/>
                  </a:lnTo>
                  <a:lnTo>
                    <a:pt x="102870" y="467359"/>
                  </a:lnTo>
                  <a:lnTo>
                    <a:pt x="82776" y="428076"/>
                  </a:lnTo>
                  <a:lnTo>
                    <a:pt x="65105" y="391444"/>
                  </a:lnTo>
                  <a:lnTo>
                    <a:pt x="49766" y="355848"/>
                  </a:lnTo>
                  <a:lnTo>
                    <a:pt x="36667" y="319674"/>
                  </a:lnTo>
                  <a:lnTo>
                    <a:pt x="25717" y="281304"/>
                  </a:lnTo>
                  <a:lnTo>
                    <a:pt x="16824" y="239125"/>
                  </a:lnTo>
                  <a:lnTo>
                    <a:pt x="9898" y="191521"/>
                  </a:lnTo>
                  <a:lnTo>
                    <a:pt x="4846" y="136875"/>
                  </a:lnTo>
                  <a:lnTo>
                    <a:pt x="1577" y="73573"/>
                  </a:lnTo>
                  <a:lnTo>
                    <a:pt x="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37101" y="5302033"/>
              <a:ext cx="316865" cy="640715"/>
            </a:xfrm>
            <a:custGeom>
              <a:avLst/>
              <a:gdLst/>
              <a:ahLst/>
              <a:cxnLst/>
              <a:rect l="l" t="t" r="r" b="b"/>
              <a:pathLst>
                <a:path w="316864" h="640714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316864" h="640714">
                  <a:moveTo>
                    <a:pt x="316674" y="626325"/>
                  </a:moveTo>
                  <a:lnTo>
                    <a:pt x="312521" y="616292"/>
                  </a:lnTo>
                  <a:lnTo>
                    <a:pt x="302488" y="612140"/>
                  </a:lnTo>
                  <a:lnTo>
                    <a:pt x="292442" y="616292"/>
                  </a:lnTo>
                  <a:lnTo>
                    <a:pt x="288290" y="626325"/>
                  </a:lnTo>
                  <a:lnTo>
                    <a:pt x="292442" y="636371"/>
                  </a:lnTo>
                  <a:lnTo>
                    <a:pt x="302488" y="640524"/>
                  </a:lnTo>
                  <a:lnTo>
                    <a:pt x="312521" y="636371"/>
                  </a:lnTo>
                  <a:lnTo>
                    <a:pt x="316674" y="6263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88690" y="1447799"/>
              <a:ext cx="562610" cy="3864610"/>
            </a:xfrm>
            <a:custGeom>
              <a:avLst/>
              <a:gdLst/>
              <a:ahLst/>
              <a:cxnLst/>
              <a:rect l="l" t="t" r="r" b="b"/>
              <a:pathLst>
                <a:path w="562610" h="3864610">
                  <a:moveTo>
                    <a:pt x="1270" y="0"/>
                  </a:moveTo>
                  <a:lnTo>
                    <a:pt x="0" y="3864610"/>
                  </a:lnTo>
                </a:path>
                <a:path w="562610" h="3864610">
                  <a:moveTo>
                    <a:pt x="562610" y="0"/>
                  </a:moveTo>
                  <a:lnTo>
                    <a:pt x="562610" y="386461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1328419" y="3252470"/>
            <a:ext cx="2178050" cy="2148840"/>
          </a:xfrm>
          <a:custGeom>
            <a:avLst/>
            <a:gdLst/>
            <a:ahLst/>
            <a:cxnLst/>
            <a:rect l="l" t="t" r="r" b="b"/>
            <a:pathLst>
              <a:path w="2178050" h="2148840">
                <a:moveTo>
                  <a:pt x="3810" y="1600199"/>
                </a:moveTo>
                <a:lnTo>
                  <a:pt x="1675130" y="0"/>
                </a:lnTo>
              </a:path>
              <a:path w="2178050" h="2148840">
                <a:moveTo>
                  <a:pt x="605790" y="2075179"/>
                </a:moveTo>
                <a:lnTo>
                  <a:pt x="2178050" y="441959"/>
                </a:lnTo>
              </a:path>
              <a:path w="2178050" h="2148840">
                <a:moveTo>
                  <a:pt x="614680" y="2072639"/>
                </a:moveTo>
                <a:lnTo>
                  <a:pt x="271780" y="2148840"/>
                </a:lnTo>
              </a:path>
              <a:path w="2178050" h="2148840">
                <a:moveTo>
                  <a:pt x="0" y="1586229"/>
                </a:moveTo>
                <a:lnTo>
                  <a:pt x="275590" y="1879599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20740" y="3149600"/>
            <a:ext cx="1727200" cy="1943100"/>
          </a:xfrm>
          <a:custGeom>
            <a:avLst/>
            <a:gdLst/>
            <a:ahLst/>
            <a:cxnLst/>
            <a:rect l="l" t="t" r="r" b="b"/>
            <a:pathLst>
              <a:path w="1727200" h="1943100">
                <a:moveTo>
                  <a:pt x="0" y="1659889"/>
                </a:moveTo>
                <a:lnTo>
                  <a:pt x="1727200" y="0"/>
                </a:lnTo>
              </a:path>
              <a:path w="1727200" h="1943100">
                <a:moveTo>
                  <a:pt x="3810" y="1649730"/>
                </a:moveTo>
                <a:lnTo>
                  <a:pt x="280670" y="194310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7767093" y="1366293"/>
            <a:ext cx="1290955" cy="4514215"/>
            <a:chOff x="7767093" y="1366293"/>
            <a:chExt cx="1290955" cy="4514215"/>
          </a:xfrm>
        </p:grpSpPr>
        <p:sp>
          <p:nvSpPr>
            <p:cNvPr id="27" name="object 27"/>
            <p:cNvSpPr/>
            <p:nvPr/>
          </p:nvSpPr>
          <p:spPr>
            <a:xfrm>
              <a:off x="7781290" y="5864860"/>
              <a:ext cx="1262380" cy="1270"/>
            </a:xfrm>
            <a:custGeom>
              <a:avLst/>
              <a:gdLst/>
              <a:ahLst/>
              <a:cxnLst/>
              <a:rect l="l" t="t" r="r" b="b"/>
              <a:pathLst>
                <a:path w="1262379" h="1270">
                  <a:moveTo>
                    <a:pt x="0" y="0"/>
                  </a:moveTo>
                  <a:lnTo>
                    <a:pt x="1262379" y="126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54950" y="5232400"/>
              <a:ext cx="294640" cy="626110"/>
            </a:xfrm>
            <a:custGeom>
              <a:avLst/>
              <a:gdLst/>
              <a:ahLst/>
              <a:cxnLst/>
              <a:rect l="l" t="t" r="r" b="b"/>
              <a:pathLst>
                <a:path w="294640" h="626110">
                  <a:moveTo>
                    <a:pt x="0" y="626110"/>
                  </a:moveTo>
                  <a:lnTo>
                    <a:pt x="64225" y="587680"/>
                  </a:lnTo>
                  <a:lnTo>
                    <a:pt x="104502" y="561580"/>
                  </a:lnTo>
                  <a:lnTo>
                    <a:pt x="139337" y="532863"/>
                  </a:lnTo>
                  <a:lnTo>
                    <a:pt x="146957" y="523491"/>
                  </a:lnTo>
                  <a:lnTo>
                    <a:pt x="156754" y="512943"/>
                  </a:lnTo>
                  <a:lnTo>
                    <a:pt x="207998" y="449868"/>
                  </a:lnTo>
                  <a:lnTo>
                    <a:pt x="233139" y="405652"/>
                  </a:lnTo>
                  <a:lnTo>
                    <a:pt x="252104" y="362879"/>
                  </a:lnTo>
                  <a:lnTo>
                    <a:pt x="266314" y="319240"/>
                  </a:lnTo>
                  <a:lnTo>
                    <a:pt x="277193" y="272424"/>
                  </a:lnTo>
                  <a:lnTo>
                    <a:pt x="286160" y="220120"/>
                  </a:lnTo>
                  <a:lnTo>
                    <a:pt x="294640" y="160019"/>
                  </a:lnTo>
                  <a:lnTo>
                    <a:pt x="29464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840751" y="5218214"/>
              <a:ext cx="323215" cy="654685"/>
            </a:xfrm>
            <a:custGeom>
              <a:avLst/>
              <a:gdLst/>
              <a:ahLst/>
              <a:cxnLst/>
              <a:rect l="l" t="t" r="r" b="b"/>
              <a:pathLst>
                <a:path w="323215" h="654685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323215" h="654685">
                  <a:moveTo>
                    <a:pt x="323024" y="640295"/>
                  </a:moveTo>
                  <a:lnTo>
                    <a:pt x="318871" y="630262"/>
                  </a:lnTo>
                  <a:lnTo>
                    <a:pt x="308838" y="626110"/>
                  </a:lnTo>
                  <a:lnTo>
                    <a:pt x="298792" y="630262"/>
                  </a:lnTo>
                  <a:lnTo>
                    <a:pt x="294640" y="640295"/>
                  </a:lnTo>
                  <a:lnTo>
                    <a:pt x="298792" y="650341"/>
                  </a:lnTo>
                  <a:lnTo>
                    <a:pt x="308838" y="654494"/>
                  </a:lnTo>
                  <a:lnTo>
                    <a:pt x="318871" y="650341"/>
                  </a:lnTo>
                  <a:lnTo>
                    <a:pt x="323024" y="6402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708390" y="5248910"/>
              <a:ext cx="288290" cy="610870"/>
            </a:xfrm>
            <a:custGeom>
              <a:avLst/>
              <a:gdLst/>
              <a:ahLst/>
              <a:cxnLst/>
              <a:rect l="l" t="t" r="r" b="b"/>
              <a:pathLst>
                <a:path w="288290" h="610870">
                  <a:moveTo>
                    <a:pt x="288289" y="610869"/>
                  </a:moveTo>
                  <a:lnTo>
                    <a:pt x="260444" y="592384"/>
                  </a:lnTo>
                  <a:lnTo>
                    <a:pt x="236549" y="580672"/>
                  </a:lnTo>
                  <a:lnTo>
                    <a:pt x="212724" y="568960"/>
                  </a:lnTo>
                  <a:lnTo>
                    <a:pt x="149765" y="518442"/>
                  </a:lnTo>
                  <a:lnTo>
                    <a:pt x="102869" y="466089"/>
                  </a:lnTo>
                  <a:lnTo>
                    <a:pt x="83118" y="426807"/>
                  </a:lnTo>
                  <a:lnTo>
                    <a:pt x="65714" y="390184"/>
                  </a:lnTo>
                  <a:lnTo>
                    <a:pt x="50566" y="354613"/>
                  </a:lnTo>
                  <a:lnTo>
                    <a:pt x="37581" y="318485"/>
                  </a:lnTo>
                  <a:lnTo>
                    <a:pt x="26669" y="280193"/>
                  </a:lnTo>
                  <a:lnTo>
                    <a:pt x="17739" y="238130"/>
                  </a:lnTo>
                  <a:lnTo>
                    <a:pt x="10698" y="190686"/>
                  </a:lnTo>
                  <a:lnTo>
                    <a:pt x="5455" y="136255"/>
                  </a:lnTo>
                  <a:lnTo>
                    <a:pt x="1920" y="73229"/>
                  </a:lnTo>
                  <a:lnTo>
                    <a:pt x="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94191" y="5234723"/>
              <a:ext cx="316865" cy="639445"/>
            </a:xfrm>
            <a:custGeom>
              <a:avLst/>
              <a:gdLst/>
              <a:ahLst/>
              <a:cxnLst/>
              <a:rect l="l" t="t" r="r" b="b"/>
              <a:pathLst>
                <a:path w="316865" h="639445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316865" h="639445">
                  <a:moveTo>
                    <a:pt x="316674" y="625055"/>
                  </a:moveTo>
                  <a:lnTo>
                    <a:pt x="312521" y="615022"/>
                  </a:lnTo>
                  <a:lnTo>
                    <a:pt x="302488" y="610870"/>
                  </a:lnTo>
                  <a:lnTo>
                    <a:pt x="292442" y="615022"/>
                  </a:lnTo>
                  <a:lnTo>
                    <a:pt x="288290" y="625055"/>
                  </a:lnTo>
                  <a:lnTo>
                    <a:pt x="292442" y="635101"/>
                  </a:lnTo>
                  <a:lnTo>
                    <a:pt x="302488" y="639254"/>
                  </a:lnTo>
                  <a:lnTo>
                    <a:pt x="312521" y="635101"/>
                  </a:lnTo>
                  <a:lnTo>
                    <a:pt x="316674" y="6250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147050" y="1380490"/>
              <a:ext cx="562610" cy="3864610"/>
            </a:xfrm>
            <a:custGeom>
              <a:avLst/>
              <a:gdLst/>
              <a:ahLst/>
              <a:cxnLst/>
              <a:rect l="l" t="t" r="r" b="b"/>
              <a:pathLst>
                <a:path w="562609" h="3864610">
                  <a:moveTo>
                    <a:pt x="0" y="0"/>
                  </a:moveTo>
                  <a:lnTo>
                    <a:pt x="0" y="3864610"/>
                  </a:lnTo>
                </a:path>
                <a:path w="562609" h="3864610">
                  <a:moveTo>
                    <a:pt x="562609" y="0"/>
                  </a:moveTo>
                  <a:lnTo>
                    <a:pt x="561340" y="386461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4570729" y="1143000"/>
            <a:ext cx="2540" cy="5563870"/>
          </a:xfrm>
          <a:custGeom>
            <a:avLst/>
            <a:gdLst/>
            <a:ahLst/>
            <a:cxnLst/>
            <a:rect l="l" t="t" r="r" b="b"/>
            <a:pathLst>
              <a:path w="2539" h="5563870">
                <a:moveTo>
                  <a:pt x="2540" y="0"/>
                </a:moveTo>
                <a:lnTo>
                  <a:pt x="0" y="5563870"/>
                </a:lnTo>
              </a:path>
            </a:pathLst>
          </a:custGeom>
          <a:ln w="7619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pc="-10" dirty="0">
                <a:solidFill>
                  <a:srgbClr val="FF0000"/>
                </a:solidFill>
              </a:rPr>
              <a:t>Significance</a:t>
            </a:r>
            <a:r>
              <a:rPr spc="-15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of</a:t>
            </a:r>
            <a:r>
              <a:rPr spc="-15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Stump</a:t>
            </a:r>
            <a:r>
              <a:rPr spc="-155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Shot</a:t>
            </a:r>
          </a:p>
          <a:p>
            <a:pPr marR="51435" algn="ctr">
              <a:lnSpc>
                <a:spcPct val="100000"/>
              </a:lnSpc>
              <a:spcBef>
                <a:spcPts val="209"/>
              </a:spcBef>
            </a:pP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View</a:t>
            </a:r>
            <a:r>
              <a:rPr sz="2000" i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Three</a:t>
            </a:r>
            <a:r>
              <a:rPr sz="2000" i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000" i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spc="-20" dirty="0">
                <a:solidFill>
                  <a:srgbClr val="000000"/>
                </a:solidFill>
                <a:latin typeface="Arial"/>
                <a:cs typeface="Arial"/>
              </a:rPr>
              <a:t>Five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96389" y="6286500"/>
            <a:ext cx="1606550" cy="400050"/>
          </a:xfrm>
          <a:prstGeom prst="rect">
            <a:avLst/>
          </a:prstGeom>
          <a:solidFill>
            <a:srgbClr val="33CC33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000" b="1" dirty="0">
                <a:latin typeface="Arial"/>
                <a:cs typeface="Arial"/>
              </a:rPr>
              <a:t>Stump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Shot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412013" y="5112793"/>
            <a:ext cx="319405" cy="290195"/>
            <a:chOff x="1412013" y="5112793"/>
            <a:chExt cx="319405" cy="290195"/>
          </a:xfrm>
        </p:grpSpPr>
        <p:sp>
          <p:nvSpPr>
            <p:cNvPr id="37" name="object 37"/>
            <p:cNvSpPr/>
            <p:nvPr/>
          </p:nvSpPr>
          <p:spPr>
            <a:xfrm>
              <a:off x="1426210" y="5126990"/>
              <a:ext cx="290830" cy="261620"/>
            </a:xfrm>
            <a:custGeom>
              <a:avLst/>
              <a:gdLst/>
              <a:ahLst/>
              <a:cxnLst/>
              <a:rect l="l" t="t" r="r" b="b"/>
              <a:pathLst>
                <a:path w="290830" h="261620">
                  <a:moveTo>
                    <a:pt x="173990" y="0"/>
                  </a:moveTo>
                  <a:lnTo>
                    <a:pt x="146585" y="18057"/>
                  </a:lnTo>
                  <a:lnTo>
                    <a:pt x="120491" y="33972"/>
                  </a:lnTo>
                  <a:lnTo>
                    <a:pt x="91301" y="53220"/>
                  </a:lnTo>
                  <a:lnTo>
                    <a:pt x="54609" y="81280"/>
                  </a:lnTo>
                  <a:lnTo>
                    <a:pt x="33218" y="119637"/>
                  </a:lnTo>
                  <a:lnTo>
                    <a:pt x="11390" y="192543"/>
                  </a:lnTo>
                  <a:lnTo>
                    <a:pt x="0" y="250190"/>
                  </a:lnTo>
                  <a:lnTo>
                    <a:pt x="171450" y="261620"/>
                  </a:lnTo>
                  <a:lnTo>
                    <a:pt x="223520" y="180340"/>
                  </a:lnTo>
                  <a:lnTo>
                    <a:pt x="290829" y="121920"/>
                  </a:lnTo>
                  <a:lnTo>
                    <a:pt x="17399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26210" y="5126990"/>
              <a:ext cx="290830" cy="261620"/>
            </a:xfrm>
            <a:custGeom>
              <a:avLst/>
              <a:gdLst/>
              <a:ahLst/>
              <a:cxnLst/>
              <a:rect l="l" t="t" r="r" b="b"/>
              <a:pathLst>
                <a:path w="290830" h="261620">
                  <a:moveTo>
                    <a:pt x="173990" y="0"/>
                  </a:moveTo>
                  <a:lnTo>
                    <a:pt x="146585" y="18057"/>
                  </a:lnTo>
                  <a:lnTo>
                    <a:pt x="120491" y="33972"/>
                  </a:lnTo>
                  <a:lnTo>
                    <a:pt x="91301" y="53220"/>
                  </a:lnTo>
                  <a:lnTo>
                    <a:pt x="54609" y="81280"/>
                  </a:lnTo>
                  <a:lnTo>
                    <a:pt x="33218" y="119637"/>
                  </a:lnTo>
                  <a:lnTo>
                    <a:pt x="11390" y="192543"/>
                  </a:lnTo>
                  <a:lnTo>
                    <a:pt x="0" y="250190"/>
                  </a:lnTo>
                  <a:lnTo>
                    <a:pt x="171450" y="261620"/>
                  </a:lnTo>
                  <a:lnTo>
                    <a:pt x="223520" y="180340"/>
                  </a:lnTo>
                  <a:lnTo>
                    <a:pt x="290829" y="121920"/>
                  </a:lnTo>
                  <a:lnTo>
                    <a:pt x="173990" y="0"/>
                  </a:lnTo>
                  <a:close/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12011" y="5112804"/>
              <a:ext cx="319405" cy="290195"/>
            </a:xfrm>
            <a:custGeom>
              <a:avLst/>
              <a:gdLst/>
              <a:ahLst/>
              <a:cxnLst/>
              <a:rect l="l" t="t" r="r" b="b"/>
              <a:pathLst>
                <a:path w="319405" h="290195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319405" h="290195">
                  <a:moveTo>
                    <a:pt x="319214" y="275805"/>
                  </a:moveTo>
                  <a:lnTo>
                    <a:pt x="315061" y="265772"/>
                  </a:lnTo>
                  <a:lnTo>
                    <a:pt x="305028" y="261620"/>
                  </a:lnTo>
                  <a:lnTo>
                    <a:pt x="294982" y="265772"/>
                  </a:lnTo>
                  <a:lnTo>
                    <a:pt x="290830" y="275805"/>
                  </a:lnTo>
                  <a:lnTo>
                    <a:pt x="294982" y="285851"/>
                  </a:lnTo>
                  <a:lnTo>
                    <a:pt x="305028" y="290004"/>
                  </a:lnTo>
                  <a:lnTo>
                    <a:pt x="315061" y="285851"/>
                  </a:lnTo>
                  <a:lnTo>
                    <a:pt x="319214" y="2758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6089423" y="5027703"/>
            <a:ext cx="321945" cy="291465"/>
            <a:chOff x="6089423" y="5027703"/>
            <a:chExt cx="321945" cy="291465"/>
          </a:xfrm>
        </p:grpSpPr>
        <p:sp>
          <p:nvSpPr>
            <p:cNvPr id="41" name="object 41"/>
            <p:cNvSpPr/>
            <p:nvPr/>
          </p:nvSpPr>
          <p:spPr>
            <a:xfrm>
              <a:off x="6103619" y="5041899"/>
              <a:ext cx="293370" cy="262890"/>
            </a:xfrm>
            <a:custGeom>
              <a:avLst/>
              <a:gdLst/>
              <a:ahLst/>
              <a:cxnLst/>
              <a:rect l="l" t="t" r="r" b="b"/>
              <a:pathLst>
                <a:path w="293370" h="262889">
                  <a:moveTo>
                    <a:pt x="175259" y="0"/>
                  </a:moveTo>
                  <a:lnTo>
                    <a:pt x="147121" y="17522"/>
                  </a:lnTo>
                  <a:lnTo>
                    <a:pt x="120650" y="33496"/>
                  </a:lnTo>
                  <a:lnTo>
                    <a:pt x="91320" y="53042"/>
                  </a:lnTo>
                  <a:lnTo>
                    <a:pt x="54609" y="81280"/>
                  </a:lnTo>
                  <a:lnTo>
                    <a:pt x="33039" y="119657"/>
                  </a:lnTo>
                  <a:lnTo>
                    <a:pt x="10854" y="193079"/>
                  </a:lnTo>
                  <a:lnTo>
                    <a:pt x="0" y="251459"/>
                  </a:lnTo>
                  <a:lnTo>
                    <a:pt x="172719" y="262890"/>
                  </a:lnTo>
                  <a:lnTo>
                    <a:pt x="224789" y="180339"/>
                  </a:lnTo>
                  <a:lnTo>
                    <a:pt x="293369" y="123189"/>
                  </a:lnTo>
                  <a:lnTo>
                    <a:pt x="1752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03619" y="5041899"/>
              <a:ext cx="293370" cy="262890"/>
            </a:xfrm>
            <a:custGeom>
              <a:avLst/>
              <a:gdLst/>
              <a:ahLst/>
              <a:cxnLst/>
              <a:rect l="l" t="t" r="r" b="b"/>
              <a:pathLst>
                <a:path w="293370" h="262889">
                  <a:moveTo>
                    <a:pt x="175259" y="0"/>
                  </a:moveTo>
                  <a:lnTo>
                    <a:pt x="147121" y="17522"/>
                  </a:lnTo>
                  <a:lnTo>
                    <a:pt x="120650" y="33496"/>
                  </a:lnTo>
                  <a:lnTo>
                    <a:pt x="91320" y="53042"/>
                  </a:lnTo>
                  <a:lnTo>
                    <a:pt x="54609" y="81280"/>
                  </a:lnTo>
                  <a:lnTo>
                    <a:pt x="33039" y="119657"/>
                  </a:lnTo>
                  <a:lnTo>
                    <a:pt x="10854" y="193079"/>
                  </a:lnTo>
                  <a:lnTo>
                    <a:pt x="0" y="251459"/>
                  </a:lnTo>
                  <a:lnTo>
                    <a:pt x="172719" y="262890"/>
                  </a:lnTo>
                  <a:lnTo>
                    <a:pt x="224789" y="180339"/>
                  </a:lnTo>
                  <a:lnTo>
                    <a:pt x="293369" y="123189"/>
                  </a:lnTo>
                  <a:lnTo>
                    <a:pt x="175259" y="0"/>
                  </a:lnTo>
                  <a:close/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089421" y="5027713"/>
              <a:ext cx="321945" cy="291465"/>
            </a:xfrm>
            <a:custGeom>
              <a:avLst/>
              <a:gdLst/>
              <a:ahLst/>
              <a:cxnLst/>
              <a:rect l="l" t="t" r="r" b="b"/>
              <a:pathLst>
                <a:path w="321945" h="291464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321945" h="291464">
                  <a:moveTo>
                    <a:pt x="321754" y="277075"/>
                  </a:moveTo>
                  <a:lnTo>
                    <a:pt x="317601" y="267042"/>
                  </a:lnTo>
                  <a:lnTo>
                    <a:pt x="307568" y="262890"/>
                  </a:lnTo>
                  <a:lnTo>
                    <a:pt x="297522" y="267042"/>
                  </a:lnTo>
                  <a:lnTo>
                    <a:pt x="293370" y="277075"/>
                  </a:lnTo>
                  <a:lnTo>
                    <a:pt x="297522" y="287121"/>
                  </a:lnTo>
                  <a:lnTo>
                    <a:pt x="307568" y="291274"/>
                  </a:lnTo>
                  <a:lnTo>
                    <a:pt x="317601" y="287121"/>
                  </a:lnTo>
                  <a:lnTo>
                    <a:pt x="321754" y="2770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646929" y="6286500"/>
            <a:ext cx="4448810" cy="40005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000" b="1" dirty="0">
                <a:latin typeface="Arial"/>
                <a:cs typeface="Arial"/>
              </a:rPr>
              <a:t>Back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&amp;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Gunning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Cut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Same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Plane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972310" y="1659889"/>
            <a:ext cx="1485900" cy="1592580"/>
          </a:xfrm>
          <a:custGeom>
            <a:avLst/>
            <a:gdLst/>
            <a:ahLst/>
            <a:cxnLst/>
            <a:rect l="l" t="t" r="r" b="b"/>
            <a:pathLst>
              <a:path w="1485900" h="1592579">
                <a:moveTo>
                  <a:pt x="1012189" y="1592580"/>
                </a:moveTo>
                <a:lnTo>
                  <a:pt x="0" y="463550"/>
                </a:lnTo>
              </a:path>
              <a:path w="1485900" h="1592579">
                <a:moveTo>
                  <a:pt x="1485900" y="1129030"/>
                </a:moveTo>
                <a:lnTo>
                  <a:pt x="474979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31940" y="1535430"/>
            <a:ext cx="1499870" cy="1611630"/>
          </a:xfrm>
          <a:custGeom>
            <a:avLst/>
            <a:gdLst/>
            <a:ahLst/>
            <a:cxnLst/>
            <a:rect l="l" t="t" r="r" b="b"/>
            <a:pathLst>
              <a:path w="1499870" h="1611630">
                <a:moveTo>
                  <a:pt x="1012189" y="1611630"/>
                </a:moveTo>
                <a:lnTo>
                  <a:pt x="0" y="481330"/>
                </a:lnTo>
              </a:path>
              <a:path w="1499870" h="1611630">
                <a:moveTo>
                  <a:pt x="1499869" y="1129030"/>
                </a:moveTo>
                <a:lnTo>
                  <a:pt x="487679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357630" y="5429250"/>
            <a:ext cx="3638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latin typeface="Arial"/>
                <a:cs typeface="Arial"/>
              </a:rPr>
              <a:t>HW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036309" y="5345429"/>
            <a:ext cx="3638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latin typeface="Arial"/>
                <a:cs typeface="Arial"/>
              </a:rPr>
              <a:t>HW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57200" y="2839720"/>
            <a:ext cx="2133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775" marR="5080" indent="-34671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Felling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Strikes </a:t>
            </a:r>
            <a:r>
              <a:rPr sz="1800" b="1" dirty="0">
                <a:latin typeface="Arial"/>
                <a:cs typeface="Arial"/>
              </a:rPr>
              <a:t>Another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Tree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203190" y="2839720"/>
            <a:ext cx="2134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9410" marR="5080" indent="-34671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Felling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Strikes </a:t>
            </a:r>
            <a:r>
              <a:rPr sz="1800" b="1" dirty="0">
                <a:latin typeface="Arial"/>
                <a:cs typeface="Arial"/>
              </a:rPr>
              <a:t>Another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Tree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3473" y="5199153"/>
            <a:ext cx="2177415" cy="747395"/>
            <a:chOff x="393473" y="5199153"/>
            <a:chExt cx="2177415" cy="747395"/>
          </a:xfrm>
        </p:grpSpPr>
        <p:sp>
          <p:nvSpPr>
            <p:cNvPr id="3" name="object 3"/>
            <p:cNvSpPr/>
            <p:nvPr/>
          </p:nvSpPr>
          <p:spPr>
            <a:xfrm>
              <a:off x="407669" y="5927089"/>
              <a:ext cx="2148840" cy="5080"/>
            </a:xfrm>
            <a:custGeom>
              <a:avLst/>
              <a:gdLst/>
              <a:ahLst/>
              <a:cxnLst/>
              <a:rect l="l" t="t" r="r" b="b"/>
              <a:pathLst>
                <a:path w="2148840" h="5079">
                  <a:moveTo>
                    <a:pt x="0" y="0"/>
                  </a:moveTo>
                  <a:lnTo>
                    <a:pt x="2148840" y="508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4839" y="5213349"/>
              <a:ext cx="420370" cy="711200"/>
            </a:xfrm>
            <a:custGeom>
              <a:avLst/>
              <a:gdLst/>
              <a:ahLst/>
              <a:cxnLst/>
              <a:rect l="l" t="t" r="r" b="b"/>
              <a:pathLst>
                <a:path w="420369" h="711200">
                  <a:moveTo>
                    <a:pt x="0" y="711200"/>
                  </a:moveTo>
                  <a:lnTo>
                    <a:pt x="74389" y="675711"/>
                  </a:lnTo>
                  <a:lnTo>
                    <a:pt x="126912" y="649306"/>
                  </a:lnTo>
                  <a:lnTo>
                    <a:pt x="161948" y="630155"/>
                  </a:lnTo>
                  <a:lnTo>
                    <a:pt x="197076" y="606298"/>
                  </a:lnTo>
                  <a:lnTo>
                    <a:pt x="214811" y="589508"/>
                  </a:lnTo>
                  <a:lnTo>
                    <a:pt x="228105" y="579189"/>
                  </a:lnTo>
                  <a:lnTo>
                    <a:pt x="287551" y="522186"/>
                  </a:lnTo>
                  <a:lnTo>
                    <a:pt x="318128" y="482211"/>
                  </a:lnTo>
                  <a:lnTo>
                    <a:pt x="342852" y="443982"/>
                  </a:lnTo>
                  <a:lnTo>
                    <a:pt x="362653" y="406255"/>
                  </a:lnTo>
                  <a:lnTo>
                    <a:pt x="378461" y="367786"/>
                  </a:lnTo>
                  <a:lnTo>
                    <a:pt x="391207" y="327330"/>
                  </a:lnTo>
                  <a:lnTo>
                    <a:pt x="401819" y="283645"/>
                  </a:lnTo>
                  <a:lnTo>
                    <a:pt x="411230" y="235486"/>
                  </a:lnTo>
                  <a:lnTo>
                    <a:pt x="420369" y="181609"/>
                  </a:lnTo>
                  <a:lnTo>
                    <a:pt x="420369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0641" y="5199163"/>
              <a:ext cx="448945" cy="739775"/>
            </a:xfrm>
            <a:custGeom>
              <a:avLst/>
              <a:gdLst/>
              <a:ahLst/>
              <a:cxnLst/>
              <a:rect l="l" t="t" r="r" b="b"/>
              <a:pathLst>
                <a:path w="448944" h="739775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448944" h="739775">
                  <a:moveTo>
                    <a:pt x="448754" y="725385"/>
                  </a:moveTo>
                  <a:lnTo>
                    <a:pt x="444601" y="715352"/>
                  </a:lnTo>
                  <a:lnTo>
                    <a:pt x="434568" y="711200"/>
                  </a:lnTo>
                  <a:lnTo>
                    <a:pt x="424522" y="715352"/>
                  </a:lnTo>
                  <a:lnTo>
                    <a:pt x="420370" y="725385"/>
                  </a:lnTo>
                  <a:lnTo>
                    <a:pt x="424522" y="735431"/>
                  </a:lnTo>
                  <a:lnTo>
                    <a:pt x="434568" y="739584"/>
                  </a:lnTo>
                  <a:lnTo>
                    <a:pt x="444601" y="735431"/>
                  </a:lnTo>
                  <a:lnTo>
                    <a:pt x="448754" y="7253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47850" y="5386069"/>
              <a:ext cx="411480" cy="538480"/>
            </a:xfrm>
            <a:custGeom>
              <a:avLst/>
              <a:gdLst/>
              <a:ahLst/>
              <a:cxnLst/>
              <a:rect l="l" t="t" r="r" b="b"/>
              <a:pathLst>
                <a:path w="411480" h="538479">
                  <a:moveTo>
                    <a:pt x="411480" y="538479"/>
                  </a:moveTo>
                  <a:lnTo>
                    <a:pt x="372157" y="522369"/>
                  </a:lnTo>
                  <a:lnTo>
                    <a:pt x="338196" y="512045"/>
                  </a:lnTo>
                  <a:lnTo>
                    <a:pt x="304165" y="501649"/>
                  </a:lnTo>
                  <a:lnTo>
                    <a:pt x="264630" y="485328"/>
                  </a:lnTo>
                  <a:lnTo>
                    <a:pt x="214159" y="457223"/>
                  </a:lnTo>
                  <a:lnTo>
                    <a:pt x="147319" y="411479"/>
                  </a:lnTo>
                  <a:lnTo>
                    <a:pt x="116010" y="372909"/>
                  </a:lnTo>
                  <a:lnTo>
                    <a:pt x="88851" y="337161"/>
                  </a:lnTo>
                  <a:lnTo>
                    <a:pt x="65663" y="302259"/>
                  </a:lnTo>
                  <a:lnTo>
                    <a:pt x="46270" y="266229"/>
                  </a:lnTo>
                  <a:lnTo>
                    <a:pt x="30493" y="227094"/>
                  </a:lnTo>
                  <a:lnTo>
                    <a:pt x="18156" y="182879"/>
                  </a:lnTo>
                  <a:lnTo>
                    <a:pt x="9079" y="131609"/>
                  </a:lnTo>
                  <a:lnTo>
                    <a:pt x="3087" y="71308"/>
                  </a:lnTo>
                  <a:lnTo>
                    <a:pt x="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33651" y="5371883"/>
              <a:ext cx="440055" cy="567055"/>
            </a:xfrm>
            <a:custGeom>
              <a:avLst/>
              <a:gdLst/>
              <a:ahLst/>
              <a:cxnLst/>
              <a:rect l="l" t="t" r="r" b="b"/>
              <a:pathLst>
                <a:path w="440055" h="567054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440055" h="567054">
                  <a:moveTo>
                    <a:pt x="439864" y="552665"/>
                  </a:moveTo>
                  <a:lnTo>
                    <a:pt x="435711" y="542632"/>
                  </a:lnTo>
                  <a:lnTo>
                    <a:pt x="425678" y="538480"/>
                  </a:lnTo>
                  <a:lnTo>
                    <a:pt x="415632" y="542632"/>
                  </a:lnTo>
                  <a:lnTo>
                    <a:pt x="411480" y="552665"/>
                  </a:lnTo>
                  <a:lnTo>
                    <a:pt x="415632" y="562711"/>
                  </a:lnTo>
                  <a:lnTo>
                    <a:pt x="425678" y="566864"/>
                  </a:lnTo>
                  <a:lnTo>
                    <a:pt x="435711" y="562711"/>
                  </a:lnTo>
                  <a:lnTo>
                    <a:pt x="439864" y="5526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8859" y="5213349"/>
              <a:ext cx="811530" cy="184150"/>
            </a:xfrm>
            <a:custGeom>
              <a:avLst/>
              <a:gdLst/>
              <a:ahLst/>
              <a:cxnLst/>
              <a:rect l="l" t="t" r="r" b="b"/>
              <a:pathLst>
                <a:path w="811530" h="184150">
                  <a:moveTo>
                    <a:pt x="811529" y="184150"/>
                  </a:moveTo>
                  <a:lnTo>
                    <a:pt x="584200" y="179069"/>
                  </a:lnTo>
                </a:path>
                <a:path w="811530" h="184150">
                  <a:moveTo>
                    <a:pt x="0" y="0"/>
                  </a:moveTo>
                  <a:lnTo>
                    <a:pt x="410209" y="635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060723" y="5135653"/>
            <a:ext cx="2176145" cy="737235"/>
            <a:chOff x="5060723" y="5135653"/>
            <a:chExt cx="2176145" cy="737235"/>
          </a:xfrm>
        </p:grpSpPr>
        <p:sp>
          <p:nvSpPr>
            <p:cNvPr id="10" name="object 10"/>
            <p:cNvSpPr/>
            <p:nvPr/>
          </p:nvSpPr>
          <p:spPr>
            <a:xfrm>
              <a:off x="5074919" y="5853429"/>
              <a:ext cx="2147570" cy="5080"/>
            </a:xfrm>
            <a:custGeom>
              <a:avLst/>
              <a:gdLst/>
              <a:ahLst/>
              <a:cxnLst/>
              <a:rect l="l" t="t" r="r" b="b"/>
              <a:pathLst>
                <a:path w="2147570" h="5079">
                  <a:moveTo>
                    <a:pt x="0" y="0"/>
                  </a:moveTo>
                  <a:lnTo>
                    <a:pt x="2147570" y="508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90819" y="5224779"/>
              <a:ext cx="420370" cy="627380"/>
            </a:xfrm>
            <a:custGeom>
              <a:avLst/>
              <a:gdLst/>
              <a:ahLst/>
              <a:cxnLst/>
              <a:rect l="l" t="t" r="r" b="b"/>
              <a:pathLst>
                <a:path w="420370" h="627379">
                  <a:moveTo>
                    <a:pt x="0" y="627380"/>
                  </a:moveTo>
                  <a:lnTo>
                    <a:pt x="74431" y="596264"/>
                  </a:lnTo>
                  <a:lnTo>
                    <a:pt x="127059" y="572998"/>
                  </a:lnTo>
                  <a:lnTo>
                    <a:pt x="162230" y="556024"/>
                  </a:lnTo>
                  <a:lnTo>
                    <a:pt x="197599" y="534725"/>
                  </a:lnTo>
                  <a:lnTo>
                    <a:pt x="206492" y="527285"/>
                  </a:lnTo>
                  <a:lnTo>
                    <a:pt x="215323" y="519907"/>
                  </a:lnTo>
                  <a:lnTo>
                    <a:pt x="228439" y="511034"/>
                  </a:lnTo>
                  <a:lnTo>
                    <a:pt x="250189" y="499110"/>
                  </a:lnTo>
                  <a:lnTo>
                    <a:pt x="291725" y="456460"/>
                  </a:lnTo>
                  <a:lnTo>
                    <a:pt x="324822" y="416996"/>
                  </a:lnTo>
                  <a:lnTo>
                    <a:pt x="350805" y="379139"/>
                  </a:lnTo>
                  <a:lnTo>
                    <a:pt x="370998" y="341312"/>
                  </a:lnTo>
                  <a:lnTo>
                    <a:pt x="386727" y="301937"/>
                  </a:lnTo>
                  <a:lnTo>
                    <a:pt x="399315" y="259437"/>
                  </a:lnTo>
                  <a:lnTo>
                    <a:pt x="410088" y="212233"/>
                  </a:lnTo>
                  <a:lnTo>
                    <a:pt x="420369" y="158750"/>
                  </a:lnTo>
                  <a:lnTo>
                    <a:pt x="420369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76621" y="5210593"/>
              <a:ext cx="448945" cy="655955"/>
            </a:xfrm>
            <a:custGeom>
              <a:avLst/>
              <a:gdLst/>
              <a:ahLst/>
              <a:cxnLst/>
              <a:rect l="l" t="t" r="r" b="b"/>
              <a:pathLst>
                <a:path w="448945" h="655954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448945" h="655954">
                  <a:moveTo>
                    <a:pt x="448754" y="641565"/>
                  </a:moveTo>
                  <a:lnTo>
                    <a:pt x="444601" y="631532"/>
                  </a:lnTo>
                  <a:lnTo>
                    <a:pt x="434568" y="627380"/>
                  </a:lnTo>
                  <a:lnTo>
                    <a:pt x="424522" y="631532"/>
                  </a:lnTo>
                  <a:lnTo>
                    <a:pt x="420370" y="641565"/>
                  </a:lnTo>
                  <a:lnTo>
                    <a:pt x="424522" y="651611"/>
                  </a:lnTo>
                  <a:lnTo>
                    <a:pt x="434568" y="655764"/>
                  </a:lnTo>
                  <a:lnTo>
                    <a:pt x="444601" y="651611"/>
                  </a:lnTo>
                  <a:lnTo>
                    <a:pt x="448754" y="6415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13829" y="5240019"/>
              <a:ext cx="411480" cy="610870"/>
            </a:xfrm>
            <a:custGeom>
              <a:avLst/>
              <a:gdLst/>
              <a:ahLst/>
              <a:cxnLst/>
              <a:rect l="l" t="t" r="r" b="b"/>
              <a:pathLst>
                <a:path w="411479" h="610870">
                  <a:moveTo>
                    <a:pt x="411479" y="610869"/>
                  </a:moveTo>
                  <a:lnTo>
                    <a:pt x="376916" y="594922"/>
                  </a:lnTo>
                  <a:lnTo>
                    <a:pt x="347083" y="584529"/>
                  </a:lnTo>
                  <a:lnTo>
                    <a:pt x="318473" y="575446"/>
                  </a:lnTo>
                  <a:lnTo>
                    <a:pt x="287575" y="563431"/>
                  </a:lnTo>
                  <a:lnTo>
                    <a:pt x="250878" y="544241"/>
                  </a:lnTo>
                  <a:lnTo>
                    <a:pt x="204873" y="513631"/>
                  </a:lnTo>
                  <a:lnTo>
                    <a:pt x="146050" y="467359"/>
                  </a:lnTo>
                  <a:lnTo>
                    <a:pt x="117683" y="428076"/>
                  </a:lnTo>
                  <a:lnTo>
                    <a:pt x="92699" y="391444"/>
                  </a:lnTo>
                  <a:lnTo>
                    <a:pt x="70977" y="355848"/>
                  </a:lnTo>
                  <a:lnTo>
                    <a:pt x="52395" y="319674"/>
                  </a:lnTo>
                  <a:lnTo>
                    <a:pt x="36829" y="281304"/>
                  </a:lnTo>
                  <a:lnTo>
                    <a:pt x="24160" y="239125"/>
                  </a:lnTo>
                  <a:lnTo>
                    <a:pt x="14264" y="191521"/>
                  </a:lnTo>
                  <a:lnTo>
                    <a:pt x="7020" y="136875"/>
                  </a:lnTo>
                  <a:lnTo>
                    <a:pt x="2306" y="73573"/>
                  </a:lnTo>
                  <a:lnTo>
                    <a:pt x="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99631" y="5225833"/>
              <a:ext cx="440055" cy="640715"/>
            </a:xfrm>
            <a:custGeom>
              <a:avLst/>
              <a:gdLst/>
              <a:ahLst/>
              <a:cxnLst/>
              <a:rect l="l" t="t" r="r" b="b"/>
              <a:pathLst>
                <a:path w="440054" h="640714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440054" h="640714">
                  <a:moveTo>
                    <a:pt x="439864" y="626325"/>
                  </a:moveTo>
                  <a:lnTo>
                    <a:pt x="435711" y="616292"/>
                  </a:lnTo>
                  <a:lnTo>
                    <a:pt x="425678" y="612140"/>
                  </a:lnTo>
                  <a:lnTo>
                    <a:pt x="415632" y="616292"/>
                  </a:lnTo>
                  <a:lnTo>
                    <a:pt x="411480" y="626325"/>
                  </a:lnTo>
                  <a:lnTo>
                    <a:pt x="415632" y="636371"/>
                  </a:lnTo>
                  <a:lnTo>
                    <a:pt x="425678" y="640524"/>
                  </a:lnTo>
                  <a:lnTo>
                    <a:pt x="435711" y="636371"/>
                  </a:lnTo>
                  <a:lnTo>
                    <a:pt x="439864" y="6263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03569" y="5232399"/>
              <a:ext cx="812800" cy="16510"/>
            </a:xfrm>
            <a:custGeom>
              <a:avLst/>
              <a:gdLst/>
              <a:ahLst/>
              <a:cxnLst/>
              <a:rect l="l" t="t" r="r" b="b"/>
              <a:pathLst>
                <a:path w="812800" h="16510">
                  <a:moveTo>
                    <a:pt x="812800" y="16509"/>
                  </a:moveTo>
                  <a:lnTo>
                    <a:pt x="585469" y="11430"/>
                  </a:lnTo>
                </a:path>
                <a:path w="812800" h="16510">
                  <a:moveTo>
                    <a:pt x="0" y="0"/>
                  </a:moveTo>
                  <a:lnTo>
                    <a:pt x="411479" y="635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06159" y="5149849"/>
              <a:ext cx="168910" cy="180340"/>
            </a:xfrm>
            <a:custGeom>
              <a:avLst/>
              <a:gdLst/>
              <a:ahLst/>
              <a:cxnLst/>
              <a:rect l="l" t="t" r="r" b="b"/>
              <a:pathLst>
                <a:path w="168910" h="180339">
                  <a:moveTo>
                    <a:pt x="168910" y="0"/>
                  </a:moveTo>
                  <a:lnTo>
                    <a:pt x="0" y="0"/>
                  </a:lnTo>
                  <a:lnTo>
                    <a:pt x="0" y="180340"/>
                  </a:lnTo>
                  <a:lnTo>
                    <a:pt x="83819" y="180340"/>
                  </a:lnTo>
                  <a:lnTo>
                    <a:pt x="168910" y="180340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06159" y="5149849"/>
              <a:ext cx="168910" cy="180340"/>
            </a:xfrm>
            <a:custGeom>
              <a:avLst/>
              <a:gdLst/>
              <a:ahLst/>
              <a:cxnLst/>
              <a:rect l="l" t="t" r="r" b="b"/>
              <a:pathLst>
                <a:path w="168910" h="180339">
                  <a:moveTo>
                    <a:pt x="83819" y="180340"/>
                  </a:moveTo>
                  <a:lnTo>
                    <a:pt x="0" y="180340"/>
                  </a:lnTo>
                  <a:lnTo>
                    <a:pt x="0" y="0"/>
                  </a:lnTo>
                  <a:lnTo>
                    <a:pt x="168910" y="0"/>
                  </a:lnTo>
                  <a:lnTo>
                    <a:pt x="168910" y="180340"/>
                  </a:lnTo>
                  <a:lnTo>
                    <a:pt x="83819" y="180340"/>
                  </a:lnTo>
                  <a:close/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110003" y="1433603"/>
            <a:ext cx="1290955" cy="4515485"/>
            <a:chOff x="3110003" y="1433603"/>
            <a:chExt cx="1290955" cy="4515485"/>
          </a:xfrm>
        </p:grpSpPr>
        <p:sp>
          <p:nvSpPr>
            <p:cNvPr id="19" name="object 19"/>
            <p:cNvSpPr/>
            <p:nvPr/>
          </p:nvSpPr>
          <p:spPr>
            <a:xfrm>
              <a:off x="3124200" y="5932170"/>
              <a:ext cx="1262380" cy="2540"/>
            </a:xfrm>
            <a:custGeom>
              <a:avLst/>
              <a:gdLst/>
              <a:ahLst/>
              <a:cxnLst/>
              <a:rect l="l" t="t" r="r" b="b"/>
              <a:pathLst>
                <a:path w="1262379" h="2539">
                  <a:moveTo>
                    <a:pt x="0" y="0"/>
                  </a:moveTo>
                  <a:lnTo>
                    <a:pt x="1262379" y="253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97860" y="5300980"/>
              <a:ext cx="293370" cy="627380"/>
            </a:xfrm>
            <a:custGeom>
              <a:avLst/>
              <a:gdLst/>
              <a:ahLst/>
              <a:cxnLst/>
              <a:rect l="l" t="t" r="r" b="b"/>
              <a:pathLst>
                <a:path w="293370" h="627379">
                  <a:moveTo>
                    <a:pt x="0" y="627380"/>
                  </a:moveTo>
                  <a:lnTo>
                    <a:pt x="63825" y="588950"/>
                  </a:lnTo>
                  <a:lnTo>
                    <a:pt x="103947" y="562850"/>
                  </a:lnTo>
                  <a:lnTo>
                    <a:pt x="138937" y="534133"/>
                  </a:lnTo>
                  <a:lnTo>
                    <a:pt x="146734" y="524761"/>
                  </a:lnTo>
                  <a:lnTo>
                    <a:pt x="156687" y="514213"/>
                  </a:lnTo>
                  <a:lnTo>
                    <a:pt x="207595" y="450668"/>
                  </a:lnTo>
                  <a:lnTo>
                    <a:pt x="232554" y="406114"/>
                  </a:lnTo>
                  <a:lnTo>
                    <a:pt x="251471" y="363116"/>
                  </a:lnTo>
                  <a:lnTo>
                    <a:pt x="265678" y="319340"/>
                  </a:lnTo>
                  <a:lnTo>
                    <a:pt x="276508" y="272453"/>
                  </a:lnTo>
                  <a:lnTo>
                    <a:pt x="285294" y="220124"/>
                  </a:lnTo>
                  <a:lnTo>
                    <a:pt x="293369" y="160020"/>
                  </a:lnTo>
                  <a:lnTo>
                    <a:pt x="293369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83661" y="5286794"/>
              <a:ext cx="321945" cy="655955"/>
            </a:xfrm>
            <a:custGeom>
              <a:avLst/>
              <a:gdLst/>
              <a:ahLst/>
              <a:cxnLst/>
              <a:rect l="l" t="t" r="r" b="b"/>
              <a:pathLst>
                <a:path w="321945" h="655954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321945" h="655954">
                  <a:moveTo>
                    <a:pt x="321754" y="641565"/>
                  </a:moveTo>
                  <a:lnTo>
                    <a:pt x="317601" y="631532"/>
                  </a:lnTo>
                  <a:lnTo>
                    <a:pt x="307568" y="627380"/>
                  </a:lnTo>
                  <a:lnTo>
                    <a:pt x="297522" y="631532"/>
                  </a:lnTo>
                  <a:lnTo>
                    <a:pt x="293370" y="641565"/>
                  </a:lnTo>
                  <a:lnTo>
                    <a:pt x="297522" y="651611"/>
                  </a:lnTo>
                  <a:lnTo>
                    <a:pt x="307568" y="655764"/>
                  </a:lnTo>
                  <a:lnTo>
                    <a:pt x="317601" y="651611"/>
                  </a:lnTo>
                  <a:lnTo>
                    <a:pt x="321754" y="6415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51300" y="5316220"/>
              <a:ext cx="288290" cy="612140"/>
            </a:xfrm>
            <a:custGeom>
              <a:avLst/>
              <a:gdLst/>
              <a:ahLst/>
              <a:cxnLst/>
              <a:rect l="l" t="t" r="r" b="b"/>
              <a:pathLst>
                <a:path w="288289" h="612139">
                  <a:moveTo>
                    <a:pt x="288289" y="612139"/>
                  </a:moveTo>
                  <a:lnTo>
                    <a:pt x="260444" y="593654"/>
                  </a:lnTo>
                  <a:lnTo>
                    <a:pt x="236549" y="581942"/>
                  </a:lnTo>
                  <a:lnTo>
                    <a:pt x="212725" y="570229"/>
                  </a:lnTo>
                  <a:lnTo>
                    <a:pt x="149765" y="519712"/>
                  </a:lnTo>
                  <a:lnTo>
                    <a:pt x="102870" y="467359"/>
                  </a:lnTo>
                  <a:lnTo>
                    <a:pt x="82776" y="428076"/>
                  </a:lnTo>
                  <a:lnTo>
                    <a:pt x="65105" y="391444"/>
                  </a:lnTo>
                  <a:lnTo>
                    <a:pt x="49766" y="355848"/>
                  </a:lnTo>
                  <a:lnTo>
                    <a:pt x="36667" y="319674"/>
                  </a:lnTo>
                  <a:lnTo>
                    <a:pt x="25717" y="281304"/>
                  </a:lnTo>
                  <a:lnTo>
                    <a:pt x="16824" y="239125"/>
                  </a:lnTo>
                  <a:lnTo>
                    <a:pt x="9898" y="191521"/>
                  </a:lnTo>
                  <a:lnTo>
                    <a:pt x="4846" y="136875"/>
                  </a:lnTo>
                  <a:lnTo>
                    <a:pt x="1577" y="73573"/>
                  </a:lnTo>
                  <a:lnTo>
                    <a:pt x="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37101" y="5302033"/>
              <a:ext cx="316865" cy="640715"/>
            </a:xfrm>
            <a:custGeom>
              <a:avLst/>
              <a:gdLst/>
              <a:ahLst/>
              <a:cxnLst/>
              <a:rect l="l" t="t" r="r" b="b"/>
              <a:pathLst>
                <a:path w="316864" h="640714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316864" h="640714">
                  <a:moveTo>
                    <a:pt x="316674" y="626325"/>
                  </a:moveTo>
                  <a:lnTo>
                    <a:pt x="312521" y="616292"/>
                  </a:lnTo>
                  <a:lnTo>
                    <a:pt x="302488" y="612140"/>
                  </a:lnTo>
                  <a:lnTo>
                    <a:pt x="292442" y="616292"/>
                  </a:lnTo>
                  <a:lnTo>
                    <a:pt x="288290" y="626325"/>
                  </a:lnTo>
                  <a:lnTo>
                    <a:pt x="292442" y="636371"/>
                  </a:lnTo>
                  <a:lnTo>
                    <a:pt x="302488" y="640524"/>
                  </a:lnTo>
                  <a:lnTo>
                    <a:pt x="312521" y="636371"/>
                  </a:lnTo>
                  <a:lnTo>
                    <a:pt x="316674" y="6263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88690" y="1447799"/>
              <a:ext cx="562610" cy="3864610"/>
            </a:xfrm>
            <a:custGeom>
              <a:avLst/>
              <a:gdLst/>
              <a:ahLst/>
              <a:cxnLst/>
              <a:rect l="l" t="t" r="r" b="b"/>
              <a:pathLst>
                <a:path w="562610" h="3864610">
                  <a:moveTo>
                    <a:pt x="1270" y="0"/>
                  </a:moveTo>
                  <a:lnTo>
                    <a:pt x="0" y="3864610"/>
                  </a:lnTo>
                </a:path>
                <a:path w="562610" h="3864610">
                  <a:moveTo>
                    <a:pt x="562610" y="0"/>
                  </a:moveTo>
                  <a:lnTo>
                    <a:pt x="562610" y="386461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4860290" y="4400550"/>
            <a:ext cx="2393950" cy="100330"/>
          </a:xfrm>
          <a:custGeom>
            <a:avLst/>
            <a:gdLst/>
            <a:ahLst/>
            <a:cxnLst/>
            <a:rect l="l" t="t" r="r" b="b"/>
            <a:pathLst>
              <a:path w="2393950" h="100329">
                <a:moveTo>
                  <a:pt x="0" y="100330"/>
                </a:moveTo>
                <a:lnTo>
                  <a:pt x="239395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81270" y="5063490"/>
            <a:ext cx="2270760" cy="185420"/>
          </a:xfrm>
          <a:custGeom>
            <a:avLst/>
            <a:gdLst/>
            <a:ahLst/>
            <a:cxnLst/>
            <a:rect l="l" t="t" r="r" b="b"/>
            <a:pathLst>
              <a:path w="2270759" h="185420">
                <a:moveTo>
                  <a:pt x="0" y="185420"/>
                </a:moveTo>
                <a:lnTo>
                  <a:pt x="2270759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761003" y="4481603"/>
            <a:ext cx="340995" cy="779145"/>
            <a:chOff x="4761003" y="4481603"/>
            <a:chExt cx="340995" cy="779145"/>
          </a:xfrm>
        </p:grpSpPr>
        <p:sp>
          <p:nvSpPr>
            <p:cNvPr id="28" name="object 28"/>
            <p:cNvSpPr/>
            <p:nvPr/>
          </p:nvSpPr>
          <p:spPr>
            <a:xfrm>
              <a:off x="4870449" y="4495799"/>
              <a:ext cx="12700" cy="403860"/>
            </a:xfrm>
            <a:custGeom>
              <a:avLst/>
              <a:gdLst/>
              <a:ahLst/>
              <a:cxnLst/>
              <a:rect l="l" t="t" r="r" b="b"/>
              <a:pathLst>
                <a:path w="12700" h="403860">
                  <a:moveTo>
                    <a:pt x="0" y="0"/>
                  </a:moveTo>
                  <a:lnTo>
                    <a:pt x="12700" y="40386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1003" y="4886733"/>
              <a:ext cx="340813" cy="373833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7767093" y="1366293"/>
            <a:ext cx="1290955" cy="4514215"/>
            <a:chOff x="7767093" y="1366293"/>
            <a:chExt cx="1290955" cy="4514215"/>
          </a:xfrm>
        </p:grpSpPr>
        <p:sp>
          <p:nvSpPr>
            <p:cNvPr id="31" name="object 31"/>
            <p:cNvSpPr/>
            <p:nvPr/>
          </p:nvSpPr>
          <p:spPr>
            <a:xfrm>
              <a:off x="7781290" y="5864860"/>
              <a:ext cx="1262380" cy="1270"/>
            </a:xfrm>
            <a:custGeom>
              <a:avLst/>
              <a:gdLst/>
              <a:ahLst/>
              <a:cxnLst/>
              <a:rect l="l" t="t" r="r" b="b"/>
              <a:pathLst>
                <a:path w="1262379" h="1270">
                  <a:moveTo>
                    <a:pt x="0" y="0"/>
                  </a:moveTo>
                  <a:lnTo>
                    <a:pt x="1262379" y="126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854950" y="5232400"/>
              <a:ext cx="294640" cy="626110"/>
            </a:xfrm>
            <a:custGeom>
              <a:avLst/>
              <a:gdLst/>
              <a:ahLst/>
              <a:cxnLst/>
              <a:rect l="l" t="t" r="r" b="b"/>
              <a:pathLst>
                <a:path w="294640" h="626110">
                  <a:moveTo>
                    <a:pt x="0" y="626110"/>
                  </a:moveTo>
                  <a:lnTo>
                    <a:pt x="64225" y="587680"/>
                  </a:lnTo>
                  <a:lnTo>
                    <a:pt x="104502" y="561580"/>
                  </a:lnTo>
                  <a:lnTo>
                    <a:pt x="139337" y="532863"/>
                  </a:lnTo>
                  <a:lnTo>
                    <a:pt x="146957" y="523491"/>
                  </a:lnTo>
                  <a:lnTo>
                    <a:pt x="156754" y="512943"/>
                  </a:lnTo>
                  <a:lnTo>
                    <a:pt x="207998" y="449868"/>
                  </a:lnTo>
                  <a:lnTo>
                    <a:pt x="233139" y="405652"/>
                  </a:lnTo>
                  <a:lnTo>
                    <a:pt x="252104" y="362879"/>
                  </a:lnTo>
                  <a:lnTo>
                    <a:pt x="266314" y="319240"/>
                  </a:lnTo>
                  <a:lnTo>
                    <a:pt x="277193" y="272424"/>
                  </a:lnTo>
                  <a:lnTo>
                    <a:pt x="286160" y="220120"/>
                  </a:lnTo>
                  <a:lnTo>
                    <a:pt x="294640" y="160019"/>
                  </a:lnTo>
                  <a:lnTo>
                    <a:pt x="29464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840751" y="5218214"/>
              <a:ext cx="323215" cy="654685"/>
            </a:xfrm>
            <a:custGeom>
              <a:avLst/>
              <a:gdLst/>
              <a:ahLst/>
              <a:cxnLst/>
              <a:rect l="l" t="t" r="r" b="b"/>
              <a:pathLst>
                <a:path w="323215" h="654685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323215" h="654685">
                  <a:moveTo>
                    <a:pt x="323024" y="640295"/>
                  </a:moveTo>
                  <a:lnTo>
                    <a:pt x="318871" y="630262"/>
                  </a:lnTo>
                  <a:lnTo>
                    <a:pt x="308838" y="626110"/>
                  </a:lnTo>
                  <a:lnTo>
                    <a:pt x="298792" y="630262"/>
                  </a:lnTo>
                  <a:lnTo>
                    <a:pt x="294640" y="640295"/>
                  </a:lnTo>
                  <a:lnTo>
                    <a:pt x="298792" y="650341"/>
                  </a:lnTo>
                  <a:lnTo>
                    <a:pt x="308838" y="654494"/>
                  </a:lnTo>
                  <a:lnTo>
                    <a:pt x="318871" y="650341"/>
                  </a:lnTo>
                  <a:lnTo>
                    <a:pt x="323024" y="6402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708390" y="5248910"/>
              <a:ext cx="288290" cy="610870"/>
            </a:xfrm>
            <a:custGeom>
              <a:avLst/>
              <a:gdLst/>
              <a:ahLst/>
              <a:cxnLst/>
              <a:rect l="l" t="t" r="r" b="b"/>
              <a:pathLst>
                <a:path w="288290" h="610870">
                  <a:moveTo>
                    <a:pt x="288289" y="610869"/>
                  </a:moveTo>
                  <a:lnTo>
                    <a:pt x="260444" y="592384"/>
                  </a:lnTo>
                  <a:lnTo>
                    <a:pt x="236549" y="580672"/>
                  </a:lnTo>
                  <a:lnTo>
                    <a:pt x="212724" y="568960"/>
                  </a:lnTo>
                  <a:lnTo>
                    <a:pt x="149765" y="518442"/>
                  </a:lnTo>
                  <a:lnTo>
                    <a:pt x="102869" y="466089"/>
                  </a:lnTo>
                  <a:lnTo>
                    <a:pt x="83118" y="426807"/>
                  </a:lnTo>
                  <a:lnTo>
                    <a:pt x="65714" y="390184"/>
                  </a:lnTo>
                  <a:lnTo>
                    <a:pt x="50566" y="354613"/>
                  </a:lnTo>
                  <a:lnTo>
                    <a:pt x="37581" y="318485"/>
                  </a:lnTo>
                  <a:lnTo>
                    <a:pt x="26669" y="280193"/>
                  </a:lnTo>
                  <a:lnTo>
                    <a:pt x="17739" y="238130"/>
                  </a:lnTo>
                  <a:lnTo>
                    <a:pt x="10698" y="190686"/>
                  </a:lnTo>
                  <a:lnTo>
                    <a:pt x="5455" y="136255"/>
                  </a:lnTo>
                  <a:lnTo>
                    <a:pt x="1920" y="73229"/>
                  </a:lnTo>
                  <a:lnTo>
                    <a:pt x="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694191" y="5234723"/>
              <a:ext cx="316865" cy="639445"/>
            </a:xfrm>
            <a:custGeom>
              <a:avLst/>
              <a:gdLst/>
              <a:ahLst/>
              <a:cxnLst/>
              <a:rect l="l" t="t" r="r" b="b"/>
              <a:pathLst>
                <a:path w="316865" h="639445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316865" h="639445">
                  <a:moveTo>
                    <a:pt x="316674" y="625055"/>
                  </a:moveTo>
                  <a:lnTo>
                    <a:pt x="312521" y="615022"/>
                  </a:lnTo>
                  <a:lnTo>
                    <a:pt x="302488" y="610870"/>
                  </a:lnTo>
                  <a:lnTo>
                    <a:pt x="292442" y="615022"/>
                  </a:lnTo>
                  <a:lnTo>
                    <a:pt x="288290" y="625055"/>
                  </a:lnTo>
                  <a:lnTo>
                    <a:pt x="292442" y="635101"/>
                  </a:lnTo>
                  <a:lnTo>
                    <a:pt x="302488" y="639254"/>
                  </a:lnTo>
                  <a:lnTo>
                    <a:pt x="312521" y="635101"/>
                  </a:lnTo>
                  <a:lnTo>
                    <a:pt x="316674" y="6250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147050" y="1380490"/>
              <a:ext cx="562610" cy="3864610"/>
            </a:xfrm>
            <a:custGeom>
              <a:avLst/>
              <a:gdLst/>
              <a:ahLst/>
              <a:cxnLst/>
              <a:rect l="l" t="t" r="r" b="b"/>
              <a:pathLst>
                <a:path w="562609" h="3864610">
                  <a:moveTo>
                    <a:pt x="0" y="0"/>
                  </a:moveTo>
                  <a:lnTo>
                    <a:pt x="0" y="3864610"/>
                  </a:lnTo>
                </a:path>
                <a:path w="562609" h="3864610">
                  <a:moveTo>
                    <a:pt x="562609" y="0"/>
                  </a:moveTo>
                  <a:lnTo>
                    <a:pt x="561340" y="386461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4532632" y="1104902"/>
            <a:ext cx="1615440" cy="5640070"/>
            <a:chOff x="4532632" y="1104902"/>
            <a:chExt cx="1615440" cy="5640070"/>
          </a:xfrm>
        </p:grpSpPr>
        <p:sp>
          <p:nvSpPr>
            <p:cNvPr id="38" name="object 38"/>
            <p:cNvSpPr/>
            <p:nvPr/>
          </p:nvSpPr>
          <p:spPr>
            <a:xfrm>
              <a:off x="4570730" y="1142999"/>
              <a:ext cx="2540" cy="5563870"/>
            </a:xfrm>
            <a:custGeom>
              <a:avLst/>
              <a:gdLst/>
              <a:ahLst/>
              <a:cxnLst/>
              <a:rect l="l" t="t" r="r" b="b"/>
              <a:pathLst>
                <a:path w="2539" h="5563870">
                  <a:moveTo>
                    <a:pt x="2540" y="0"/>
                  </a:moveTo>
                  <a:lnTo>
                    <a:pt x="0" y="5563870"/>
                  </a:lnTo>
                </a:path>
              </a:pathLst>
            </a:custGeom>
            <a:ln w="761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91050" y="3210560"/>
              <a:ext cx="1551940" cy="1258570"/>
            </a:xfrm>
            <a:custGeom>
              <a:avLst/>
              <a:gdLst/>
              <a:ahLst/>
              <a:cxnLst/>
              <a:rect l="l" t="t" r="r" b="b"/>
              <a:pathLst>
                <a:path w="1551939" h="1258570">
                  <a:moveTo>
                    <a:pt x="219710" y="265429"/>
                  </a:moveTo>
                  <a:lnTo>
                    <a:pt x="316229" y="553719"/>
                  </a:lnTo>
                  <a:lnTo>
                    <a:pt x="36829" y="553719"/>
                  </a:lnTo>
                  <a:lnTo>
                    <a:pt x="187960" y="797559"/>
                  </a:lnTo>
                  <a:lnTo>
                    <a:pt x="0" y="920750"/>
                  </a:lnTo>
                  <a:lnTo>
                    <a:pt x="213360" y="1026159"/>
                  </a:lnTo>
                  <a:lnTo>
                    <a:pt x="140970" y="1258570"/>
                  </a:lnTo>
                  <a:lnTo>
                    <a:pt x="388620" y="1078229"/>
                  </a:lnTo>
                  <a:lnTo>
                    <a:pt x="708798" y="1078229"/>
                  </a:lnTo>
                  <a:lnTo>
                    <a:pt x="735329" y="1031239"/>
                  </a:lnTo>
                  <a:lnTo>
                    <a:pt x="915042" y="1031239"/>
                  </a:lnTo>
                  <a:lnTo>
                    <a:pt x="928370" y="976629"/>
                  </a:lnTo>
                  <a:lnTo>
                    <a:pt x="1115720" y="976629"/>
                  </a:lnTo>
                  <a:lnTo>
                    <a:pt x="1087120" y="876300"/>
                  </a:lnTo>
                  <a:lnTo>
                    <a:pt x="1230629" y="847089"/>
                  </a:lnTo>
                  <a:lnTo>
                    <a:pt x="1195070" y="690879"/>
                  </a:lnTo>
                  <a:lnTo>
                    <a:pt x="1551939" y="603250"/>
                  </a:lnTo>
                  <a:lnTo>
                    <a:pt x="1224279" y="481329"/>
                  </a:lnTo>
                  <a:lnTo>
                    <a:pt x="1311536" y="388619"/>
                  </a:lnTo>
                  <a:lnTo>
                    <a:pt x="1125220" y="388619"/>
                  </a:lnTo>
                  <a:lnTo>
                    <a:pt x="1149623" y="326389"/>
                  </a:lnTo>
                  <a:lnTo>
                    <a:pt x="496570" y="326389"/>
                  </a:lnTo>
                  <a:lnTo>
                    <a:pt x="219710" y="265429"/>
                  </a:lnTo>
                  <a:close/>
                </a:path>
                <a:path w="1551939" h="1258570">
                  <a:moveTo>
                    <a:pt x="708798" y="1078229"/>
                  </a:moveTo>
                  <a:lnTo>
                    <a:pt x="554989" y="1078229"/>
                  </a:lnTo>
                  <a:lnTo>
                    <a:pt x="629920" y="1217929"/>
                  </a:lnTo>
                  <a:lnTo>
                    <a:pt x="708798" y="1078229"/>
                  </a:lnTo>
                  <a:close/>
                </a:path>
                <a:path w="1551939" h="1258570">
                  <a:moveTo>
                    <a:pt x="554989" y="1078229"/>
                  </a:moveTo>
                  <a:lnTo>
                    <a:pt x="388620" y="1078229"/>
                  </a:lnTo>
                  <a:lnTo>
                    <a:pt x="425450" y="1212850"/>
                  </a:lnTo>
                  <a:lnTo>
                    <a:pt x="554989" y="1078229"/>
                  </a:lnTo>
                  <a:close/>
                </a:path>
                <a:path w="1551939" h="1258570">
                  <a:moveTo>
                    <a:pt x="915042" y="1031239"/>
                  </a:moveTo>
                  <a:lnTo>
                    <a:pt x="735329" y="1031239"/>
                  </a:lnTo>
                  <a:lnTo>
                    <a:pt x="876300" y="1189989"/>
                  </a:lnTo>
                  <a:lnTo>
                    <a:pt x="915042" y="1031239"/>
                  </a:lnTo>
                  <a:close/>
                </a:path>
                <a:path w="1551939" h="1258570">
                  <a:moveTo>
                    <a:pt x="1115720" y="976629"/>
                  </a:moveTo>
                  <a:lnTo>
                    <a:pt x="928370" y="976629"/>
                  </a:lnTo>
                  <a:lnTo>
                    <a:pt x="1167129" y="1156970"/>
                  </a:lnTo>
                  <a:lnTo>
                    <a:pt x="1115720" y="976629"/>
                  </a:lnTo>
                  <a:close/>
                </a:path>
                <a:path w="1551939" h="1258570">
                  <a:moveTo>
                    <a:pt x="1407160" y="287019"/>
                  </a:moveTo>
                  <a:lnTo>
                    <a:pt x="1125220" y="388619"/>
                  </a:lnTo>
                  <a:lnTo>
                    <a:pt x="1311536" y="388619"/>
                  </a:lnTo>
                  <a:lnTo>
                    <a:pt x="1407160" y="287019"/>
                  </a:lnTo>
                  <a:close/>
                </a:path>
                <a:path w="1551939" h="1258570">
                  <a:moveTo>
                    <a:pt x="541020" y="21589"/>
                  </a:moveTo>
                  <a:lnTo>
                    <a:pt x="496570" y="326389"/>
                  </a:lnTo>
                  <a:lnTo>
                    <a:pt x="1149623" y="326389"/>
                  </a:lnTo>
                  <a:lnTo>
                    <a:pt x="1160580" y="298450"/>
                  </a:lnTo>
                  <a:lnTo>
                    <a:pt x="731520" y="298450"/>
                  </a:lnTo>
                  <a:lnTo>
                    <a:pt x="541020" y="21589"/>
                  </a:lnTo>
                  <a:close/>
                </a:path>
                <a:path w="1551939" h="1258570">
                  <a:moveTo>
                    <a:pt x="913129" y="17779"/>
                  </a:moveTo>
                  <a:lnTo>
                    <a:pt x="731520" y="298450"/>
                  </a:lnTo>
                  <a:lnTo>
                    <a:pt x="1160580" y="298450"/>
                  </a:lnTo>
                  <a:lnTo>
                    <a:pt x="1189965" y="223519"/>
                  </a:lnTo>
                  <a:lnTo>
                    <a:pt x="963929" y="223519"/>
                  </a:lnTo>
                  <a:lnTo>
                    <a:pt x="913129" y="17779"/>
                  </a:lnTo>
                  <a:close/>
                </a:path>
                <a:path w="1551939" h="1258570">
                  <a:moveTo>
                    <a:pt x="1277620" y="0"/>
                  </a:moveTo>
                  <a:lnTo>
                    <a:pt x="963929" y="223519"/>
                  </a:lnTo>
                  <a:lnTo>
                    <a:pt x="1189965" y="223519"/>
                  </a:lnTo>
                  <a:lnTo>
                    <a:pt x="1277620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91050" y="3210560"/>
              <a:ext cx="1551940" cy="1258570"/>
            </a:xfrm>
            <a:custGeom>
              <a:avLst/>
              <a:gdLst/>
              <a:ahLst/>
              <a:cxnLst/>
              <a:rect l="l" t="t" r="r" b="b"/>
              <a:pathLst>
                <a:path w="1551939" h="1258570">
                  <a:moveTo>
                    <a:pt x="963929" y="223519"/>
                  </a:moveTo>
                  <a:lnTo>
                    <a:pt x="913129" y="17779"/>
                  </a:lnTo>
                  <a:lnTo>
                    <a:pt x="731520" y="298450"/>
                  </a:lnTo>
                  <a:lnTo>
                    <a:pt x="541020" y="21589"/>
                  </a:lnTo>
                  <a:lnTo>
                    <a:pt x="496570" y="326389"/>
                  </a:lnTo>
                  <a:lnTo>
                    <a:pt x="219710" y="265429"/>
                  </a:lnTo>
                  <a:lnTo>
                    <a:pt x="316229" y="553719"/>
                  </a:lnTo>
                  <a:lnTo>
                    <a:pt x="36829" y="553719"/>
                  </a:lnTo>
                  <a:lnTo>
                    <a:pt x="187960" y="797559"/>
                  </a:lnTo>
                  <a:lnTo>
                    <a:pt x="0" y="920750"/>
                  </a:lnTo>
                  <a:lnTo>
                    <a:pt x="213360" y="1026159"/>
                  </a:lnTo>
                  <a:lnTo>
                    <a:pt x="140970" y="1258570"/>
                  </a:lnTo>
                  <a:lnTo>
                    <a:pt x="388620" y="1078229"/>
                  </a:lnTo>
                  <a:lnTo>
                    <a:pt x="425450" y="1212850"/>
                  </a:lnTo>
                  <a:lnTo>
                    <a:pt x="554989" y="1078229"/>
                  </a:lnTo>
                  <a:lnTo>
                    <a:pt x="629920" y="1217929"/>
                  </a:lnTo>
                  <a:lnTo>
                    <a:pt x="735329" y="1031239"/>
                  </a:lnTo>
                  <a:lnTo>
                    <a:pt x="876300" y="1189989"/>
                  </a:lnTo>
                  <a:lnTo>
                    <a:pt x="928370" y="976629"/>
                  </a:lnTo>
                  <a:lnTo>
                    <a:pt x="1167129" y="1156970"/>
                  </a:lnTo>
                  <a:lnTo>
                    <a:pt x="1087120" y="876300"/>
                  </a:lnTo>
                  <a:lnTo>
                    <a:pt x="1230629" y="847089"/>
                  </a:lnTo>
                  <a:lnTo>
                    <a:pt x="1195070" y="690879"/>
                  </a:lnTo>
                  <a:lnTo>
                    <a:pt x="1551939" y="603250"/>
                  </a:lnTo>
                  <a:lnTo>
                    <a:pt x="1224279" y="481329"/>
                  </a:lnTo>
                  <a:lnTo>
                    <a:pt x="1407160" y="287019"/>
                  </a:lnTo>
                  <a:lnTo>
                    <a:pt x="1125220" y="388619"/>
                  </a:lnTo>
                  <a:lnTo>
                    <a:pt x="1277620" y="0"/>
                  </a:lnTo>
                  <a:lnTo>
                    <a:pt x="963929" y="22351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928006" y="2880778"/>
              <a:ext cx="865505" cy="1960245"/>
            </a:xfrm>
            <a:custGeom>
              <a:avLst/>
              <a:gdLst/>
              <a:ahLst/>
              <a:cxnLst/>
              <a:rect l="l" t="t" r="r" b="b"/>
              <a:pathLst>
                <a:path w="865504" h="196024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865504" h="1960245">
                  <a:moveTo>
                    <a:pt x="865314" y="1955380"/>
                  </a:moveTo>
                  <a:lnTo>
                    <a:pt x="863955" y="1952078"/>
                  </a:lnTo>
                  <a:lnTo>
                    <a:pt x="860653" y="1950720"/>
                  </a:lnTo>
                  <a:lnTo>
                    <a:pt x="857338" y="1952078"/>
                  </a:lnTo>
                  <a:lnTo>
                    <a:pt x="855980" y="1955380"/>
                  </a:lnTo>
                  <a:lnTo>
                    <a:pt x="857338" y="1958695"/>
                  </a:lnTo>
                  <a:lnTo>
                    <a:pt x="860653" y="1960054"/>
                  </a:lnTo>
                  <a:lnTo>
                    <a:pt x="863955" y="1958695"/>
                  </a:lnTo>
                  <a:lnTo>
                    <a:pt x="865314" y="19553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pc="-10" dirty="0">
                <a:solidFill>
                  <a:srgbClr val="FF0000"/>
                </a:solidFill>
              </a:rPr>
              <a:t>Significance</a:t>
            </a:r>
            <a:r>
              <a:rPr spc="-15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of</a:t>
            </a:r>
            <a:r>
              <a:rPr spc="-15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Stump</a:t>
            </a:r>
            <a:r>
              <a:rPr spc="-155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Shot</a:t>
            </a:r>
          </a:p>
          <a:p>
            <a:pPr marR="52705" algn="ctr">
              <a:lnSpc>
                <a:spcPct val="100000"/>
              </a:lnSpc>
              <a:spcBef>
                <a:spcPts val="209"/>
              </a:spcBef>
            </a:pP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View</a:t>
            </a:r>
            <a:r>
              <a:rPr sz="2000" i="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Four</a:t>
            </a:r>
            <a:r>
              <a:rPr sz="2000" i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000" i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spc="-20" dirty="0">
                <a:solidFill>
                  <a:srgbClr val="000000"/>
                </a:solidFill>
                <a:latin typeface="Arial"/>
                <a:cs typeface="Arial"/>
              </a:rPr>
              <a:t>Five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596389" y="6286500"/>
            <a:ext cx="1606550" cy="400050"/>
          </a:xfrm>
          <a:prstGeom prst="rect">
            <a:avLst/>
          </a:prstGeom>
          <a:solidFill>
            <a:srgbClr val="33CC33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000" b="1" dirty="0">
                <a:latin typeface="Arial"/>
                <a:cs typeface="Arial"/>
              </a:rPr>
              <a:t>Stump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Shot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927600" y="3620770"/>
            <a:ext cx="7543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Pow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314223" y="3238273"/>
            <a:ext cx="2206625" cy="2176145"/>
            <a:chOff x="1314223" y="3238273"/>
            <a:chExt cx="2206625" cy="2176145"/>
          </a:xfrm>
        </p:grpSpPr>
        <p:sp>
          <p:nvSpPr>
            <p:cNvPr id="46" name="object 46"/>
            <p:cNvSpPr/>
            <p:nvPr/>
          </p:nvSpPr>
          <p:spPr>
            <a:xfrm>
              <a:off x="1328419" y="3252469"/>
              <a:ext cx="2178050" cy="2147570"/>
            </a:xfrm>
            <a:custGeom>
              <a:avLst/>
              <a:gdLst/>
              <a:ahLst/>
              <a:cxnLst/>
              <a:rect l="l" t="t" r="r" b="b"/>
              <a:pathLst>
                <a:path w="2178050" h="2147570">
                  <a:moveTo>
                    <a:pt x="3810" y="1600199"/>
                  </a:moveTo>
                  <a:lnTo>
                    <a:pt x="1676400" y="0"/>
                  </a:lnTo>
                </a:path>
                <a:path w="2178050" h="2147570">
                  <a:moveTo>
                    <a:pt x="605790" y="2075179"/>
                  </a:moveTo>
                  <a:lnTo>
                    <a:pt x="2178050" y="441959"/>
                  </a:lnTo>
                </a:path>
                <a:path w="2178050" h="2147570">
                  <a:moveTo>
                    <a:pt x="614680" y="2073909"/>
                  </a:moveTo>
                  <a:lnTo>
                    <a:pt x="271780" y="2147569"/>
                  </a:lnTo>
                </a:path>
                <a:path w="2178050" h="2147570">
                  <a:moveTo>
                    <a:pt x="0" y="1586229"/>
                  </a:moveTo>
                  <a:lnTo>
                    <a:pt x="276860" y="187959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16049" y="5126989"/>
              <a:ext cx="290830" cy="261620"/>
            </a:xfrm>
            <a:custGeom>
              <a:avLst/>
              <a:gdLst/>
              <a:ahLst/>
              <a:cxnLst/>
              <a:rect l="l" t="t" r="r" b="b"/>
              <a:pathLst>
                <a:path w="290830" h="261620">
                  <a:moveTo>
                    <a:pt x="172719" y="0"/>
                  </a:moveTo>
                  <a:lnTo>
                    <a:pt x="145494" y="18057"/>
                  </a:lnTo>
                  <a:lnTo>
                    <a:pt x="119697" y="33972"/>
                  </a:lnTo>
                  <a:lnTo>
                    <a:pt x="90566" y="53220"/>
                  </a:lnTo>
                  <a:lnTo>
                    <a:pt x="53340" y="81280"/>
                  </a:lnTo>
                  <a:lnTo>
                    <a:pt x="31968" y="119637"/>
                  </a:lnTo>
                  <a:lnTo>
                    <a:pt x="10656" y="192543"/>
                  </a:lnTo>
                  <a:lnTo>
                    <a:pt x="0" y="250190"/>
                  </a:lnTo>
                  <a:lnTo>
                    <a:pt x="170180" y="261620"/>
                  </a:lnTo>
                  <a:lnTo>
                    <a:pt x="222250" y="180340"/>
                  </a:lnTo>
                  <a:lnTo>
                    <a:pt x="290830" y="121920"/>
                  </a:lnTo>
                  <a:lnTo>
                    <a:pt x="17271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416049" y="5126989"/>
              <a:ext cx="290830" cy="261620"/>
            </a:xfrm>
            <a:custGeom>
              <a:avLst/>
              <a:gdLst/>
              <a:ahLst/>
              <a:cxnLst/>
              <a:rect l="l" t="t" r="r" b="b"/>
              <a:pathLst>
                <a:path w="290830" h="261620">
                  <a:moveTo>
                    <a:pt x="172719" y="0"/>
                  </a:moveTo>
                  <a:lnTo>
                    <a:pt x="145494" y="18057"/>
                  </a:lnTo>
                  <a:lnTo>
                    <a:pt x="119697" y="33972"/>
                  </a:lnTo>
                  <a:lnTo>
                    <a:pt x="90566" y="53220"/>
                  </a:lnTo>
                  <a:lnTo>
                    <a:pt x="53340" y="81280"/>
                  </a:lnTo>
                  <a:lnTo>
                    <a:pt x="31968" y="119637"/>
                  </a:lnTo>
                  <a:lnTo>
                    <a:pt x="10656" y="192543"/>
                  </a:lnTo>
                  <a:lnTo>
                    <a:pt x="0" y="250190"/>
                  </a:lnTo>
                  <a:lnTo>
                    <a:pt x="170180" y="261620"/>
                  </a:lnTo>
                  <a:lnTo>
                    <a:pt x="222250" y="180340"/>
                  </a:lnTo>
                  <a:lnTo>
                    <a:pt x="290830" y="121920"/>
                  </a:lnTo>
                  <a:lnTo>
                    <a:pt x="172719" y="0"/>
                  </a:lnTo>
                  <a:close/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01851" y="5112804"/>
              <a:ext cx="319405" cy="290195"/>
            </a:xfrm>
            <a:custGeom>
              <a:avLst/>
              <a:gdLst/>
              <a:ahLst/>
              <a:cxnLst/>
              <a:rect l="l" t="t" r="r" b="b"/>
              <a:pathLst>
                <a:path w="319405" h="290195">
                  <a:moveTo>
                    <a:pt x="28384" y="14185"/>
                  </a:moveTo>
                  <a:lnTo>
                    <a:pt x="24231" y="4152"/>
                  </a:lnTo>
                  <a:lnTo>
                    <a:pt x="14198" y="0"/>
                  </a:lnTo>
                  <a:lnTo>
                    <a:pt x="4152" y="4152"/>
                  </a:lnTo>
                  <a:lnTo>
                    <a:pt x="0" y="14185"/>
                  </a:lnTo>
                  <a:lnTo>
                    <a:pt x="4152" y="24231"/>
                  </a:lnTo>
                  <a:lnTo>
                    <a:pt x="14198" y="28384"/>
                  </a:lnTo>
                  <a:lnTo>
                    <a:pt x="24231" y="24231"/>
                  </a:lnTo>
                  <a:lnTo>
                    <a:pt x="28384" y="14185"/>
                  </a:lnTo>
                  <a:close/>
                </a:path>
                <a:path w="319405" h="290195">
                  <a:moveTo>
                    <a:pt x="319214" y="275805"/>
                  </a:moveTo>
                  <a:lnTo>
                    <a:pt x="315061" y="265772"/>
                  </a:lnTo>
                  <a:lnTo>
                    <a:pt x="305028" y="261620"/>
                  </a:lnTo>
                  <a:lnTo>
                    <a:pt x="294982" y="265772"/>
                  </a:lnTo>
                  <a:lnTo>
                    <a:pt x="290830" y="275805"/>
                  </a:lnTo>
                  <a:lnTo>
                    <a:pt x="294982" y="285851"/>
                  </a:lnTo>
                  <a:lnTo>
                    <a:pt x="305028" y="290004"/>
                  </a:lnTo>
                  <a:lnTo>
                    <a:pt x="315061" y="285851"/>
                  </a:lnTo>
                  <a:lnTo>
                    <a:pt x="319214" y="2758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646929" y="6286500"/>
            <a:ext cx="4448810" cy="40005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000" b="1" dirty="0">
                <a:latin typeface="Arial"/>
                <a:cs typeface="Arial"/>
              </a:rPr>
              <a:t>Back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&amp;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Gunning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Cut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Same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Plane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357630" y="5429250"/>
            <a:ext cx="3638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latin typeface="Arial"/>
                <a:cs typeface="Arial"/>
              </a:rPr>
              <a:t>HW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562090" y="3787140"/>
            <a:ext cx="1196975" cy="511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HW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Breaks Prematurely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</TotalTime>
  <Words>3464</Words>
  <Application>Microsoft Office PowerPoint</Application>
  <PresentationFormat>On-screen Show (4:3)</PresentationFormat>
  <Paragraphs>745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Cambria Math</vt:lpstr>
      <vt:lpstr>Office Theme</vt:lpstr>
      <vt:lpstr>The Craft of Tree Felling</vt:lpstr>
      <vt:lpstr>Outline</vt:lpstr>
      <vt:lpstr>Sizeup</vt:lpstr>
      <vt:lpstr>Felling In The Direction Of Slight Lean ( Conventional Face Cut )</vt:lpstr>
      <vt:lpstr>Felling Mechanics</vt:lpstr>
      <vt:lpstr>Significance of Stump Shot View One of Five</vt:lpstr>
      <vt:lpstr>Significance of Stump Shot View Two of Five</vt:lpstr>
      <vt:lpstr>Significance of Stump Shot View Three of Five</vt:lpstr>
      <vt:lpstr>Significance of Stump Shot View Four of Five</vt:lpstr>
      <vt:lpstr>Significance of Stump Shot View Five of Five</vt:lpstr>
      <vt:lpstr>Three Kinds of Faces</vt:lpstr>
      <vt:lpstr>Facing The Tree</vt:lpstr>
      <vt:lpstr>Back Cut With A Slight Lean in the Felling Direction</vt:lpstr>
      <vt:lpstr>Escape Routes</vt:lpstr>
      <vt:lpstr>Markup Before Cutting</vt:lpstr>
      <vt:lpstr>Felling The Tree (Summarize)</vt:lpstr>
      <vt:lpstr>Outline</vt:lpstr>
      <vt:lpstr>Improper Facing Issues</vt:lpstr>
      <vt:lpstr>No Face Cuts (Only Back Cut) ( Improper Facing – Barber-chair Split )</vt:lpstr>
      <vt:lpstr>Kerf Face (Saw Blade Thick) ( Improper Facing – Barber-chair Split )</vt:lpstr>
      <vt:lpstr>Face Cut &lt; 1/3 The Tree Diameter ( Improper Facing – Barber-chair Split )</vt:lpstr>
      <vt:lpstr>Dutchman Cut Across The Entire Face ( Improper Facing – Felling Control Lost )</vt:lpstr>
      <vt:lpstr>Sloping &amp; Gunning Angle Too Shallow ( Improper Facing – Felling Control Lost )</vt:lpstr>
      <vt:lpstr>Vertically Angled Face Cut ( Improper Facing – Felling Direction Altered )</vt:lpstr>
      <vt:lpstr>Dutchman Cut Only On One Side</vt:lpstr>
      <vt:lpstr>Face Not Cleared Out On One Side ( Improper Facing – Felling Direction Altered )</vt:lpstr>
      <vt:lpstr>Outline</vt:lpstr>
      <vt:lpstr>Significance of Tree Diameter</vt:lpstr>
      <vt:lpstr>Felling Difficult Trees ( Moderate to Large Diameter )</vt:lpstr>
      <vt:lpstr>Head Lean Heavy (Side-boring)</vt:lpstr>
      <vt:lpstr>Opposite of Head Lean Slight</vt:lpstr>
      <vt:lpstr>Opposite of Head Lean Heavy</vt:lpstr>
      <vt:lpstr>Felling Small Diameter Trees</vt:lpstr>
      <vt:lpstr>Head Lean -- Small Diameter Tree ( Divided Back Cut )</vt:lpstr>
      <vt:lpstr>Opposite Head Lean -- Small Diameter Tree ( Back Cut First )</vt:lpstr>
      <vt:lpstr>Slight Head or Back Lean ( Slot Through Holding Wood )</vt:lpstr>
      <vt:lpstr>Tree Sit-Back</vt:lpstr>
      <vt:lpstr>Conclusions</vt:lpstr>
      <vt:lpstr>References</vt:lpstr>
      <vt:lpstr>Estimate Tree Height Utilizing Similar Triangles</vt:lpstr>
      <vt:lpstr>Estimate Crown Displacement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 A Hale</dc:creator>
  <cp:lastModifiedBy>Alan Hale</cp:lastModifiedBy>
  <cp:revision>3</cp:revision>
  <dcterms:created xsi:type="dcterms:W3CDTF">2024-06-13T10:56:45Z</dcterms:created>
  <dcterms:modified xsi:type="dcterms:W3CDTF">2024-06-18T11:48:53Z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2019-08-25T00:00:00Z</vt:filetime>
  </property>
  <property fmtid="{D5CDD505-2E9C-101B-9397-08002B2CF9AE}" pid="3" name="Creator">
    <vt:lpwstr>Impress</vt:lpwstr>
  </property>
  <property fmtid="{D5CDD505-2E9C-101B-9397-08002B2CF9AE}" pid="4" name="Producer">
    <vt:lpwstr>LibreOffice 4.2</vt:lpwstr>
  </property>
  <property fmtid="{D5CDD505-2E9C-101B-9397-08002B2CF9AE}" pid="5" name="LastSaved">
    <vt:filetime>2019-08-25T00:00:00Z</vt:filetime>
  </property>
</Properties>
</file>